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League Spartan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Bold" panose="020B0604020202020204" charset="0"/>
      <p:regular r:id="rId12"/>
    </p:embeddedFont>
    <p:embeddedFont>
      <p:font typeface="Open Sa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dhinfo@l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8536" y="589874"/>
            <a:ext cx="5854982" cy="823065"/>
          </a:xfrm>
          <a:custGeom>
            <a:avLst/>
            <a:gdLst/>
            <a:ahLst/>
            <a:cxnLst/>
            <a:rect l="l" t="t" r="r" b="b"/>
            <a:pathLst>
              <a:path w="5854982" h="823065">
                <a:moveTo>
                  <a:pt x="0" y="0"/>
                </a:moveTo>
                <a:lnTo>
                  <a:pt x="5854982" y="0"/>
                </a:lnTo>
                <a:lnTo>
                  <a:pt x="5854982" y="823065"/>
                </a:lnTo>
                <a:lnTo>
                  <a:pt x="0" y="823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7111" y="2127237"/>
            <a:ext cx="14258526" cy="107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1"/>
              </a:lnSpc>
            </a:pPr>
            <a:r>
              <a:rPr lang="en-US" sz="800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Presentation Guidance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2787" y="3276602"/>
            <a:ext cx="16907014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09" lvl="1" indent="-431805" algn="l">
              <a:buFont typeface="Arial"/>
              <a:buChar char="•"/>
            </a:pPr>
            <a:r>
              <a:rPr lang="en-US" sz="3600" b="1" u="sng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Do not change fonts, font colors, or bullet point styles.</a:t>
            </a: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Headers/titles: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League Spartan</a:t>
            </a: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Body copy: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Calibri</a:t>
            </a: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Color: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Black</a:t>
            </a:r>
          </a:p>
          <a:p>
            <a:pPr marL="1320809" lvl="2" indent="-431805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Bullet points: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Fille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d round bullets (black), size is 100% of text</a:t>
            </a:r>
            <a:endParaRPr lang="en-US" sz="3600" dirty="0" smtClean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  <a:p>
            <a:pPr marL="863609" lvl="1" indent="-431805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Don’t </a:t>
            </a: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crowd too much information on a slide. If your type is smaller than 16 pt., break up the information across more than one slide.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Avoid low-resolution images and watermarked images.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Choose images that are appropriate for a professional setting (not cartoonish). Consider your specific audience.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Choose images that are in a consistent style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.</a:t>
            </a:r>
          </a:p>
          <a:p>
            <a:pPr marL="863609" lvl="1" indent="-431805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Questions? Email 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  <a:hlinkClick r:id="rId3"/>
              </a:rPr>
              <a:t>ldhinfo@la.gov</a:t>
            </a:r>
            <a:r>
              <a:rPr lang="en-US" sz="36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.</a:t>
            </a:r>
            <a:endParaRPr lang="en-US" sz="3600" dirty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56102"/>
            <a:ext cx="1425852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9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[Title of </a:t>
            </a:r>
          </a:p>
          <a:p>
            <a:pPr algn="l"/>
            <a:r>
              <a:rPr lang="en-US" sz="9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Presentation]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684519"/>
            <a:ext cx="9723877" cy="5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40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[Presenter]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46014" y="275238"/>
            <a:ext cx="249758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[M/D/YYYY]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96954" y="4498544"/>
            <a:ext cx="1425852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[Section Title]</a:t>
            </a:r>
          </a:p>
        </p:txBody>
      </p:sp>
      <p:sp>
        <p:nvSpPr>
          <p:cNvPr id="7" name="Freeform 7"/>
          <p:cNvSpPr/>
          <p:nvPr/>
        </p:nvSpPr>
        <p:spPr>
          <a:xfrm>
            <a:off x="3373968" y="9610246"/>
            <a:ext cx="2993873" cy="420864"/>
          </a:xfrm>
          <a:custGeom>
            <a:avLst/>
            <a:gdLst/>
            <a:ahLst/>
            <a:cxnLst/>
            <a:rect l="l" t="t" r="r" b="b"/>
            <a:pathLst>
              <a:path w="2993873" h="420864">
                <a:moveTo>
                  <a:pt x="0" y="0"/>
                </a:moveTo>
                <a:lnTo>
                  <a:pt x="2993873" y="0"/>
                </a:lnTo>
                <a:lnTo>
                  <a:pt x="2993873" y="420864"/>
                </a:lnTo>
                <a:lnTo>
                  <a:pt x="0" y="420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1069" y="504593"/>
            <a:ext cx="15656782" cy="5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40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[Slide Title]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1069" y="1398890"/>
            <a:ext cx="17006884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[Body]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758104"/>
            <a:ext cx="160401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[Presenter],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[Title]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[Program Office], [Bureau]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[Email] | [Phone]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150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League Spartan</vt:lpstr>
      <vt:lpstr>Arial</vt:lpstr>
      <vt:lpstr>Calibri</vt:lpstr>
      <vt:lpstr>Open Sans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LDH Presentation Template 2026</dc:title>
  <cp:lastModifiedBy>Mindy Faciane</cp:lastModifiedBy>
  <cp:revision>3</cp:revision>
  <dcterms:created xsi:type="dcterms:W3CDTF">2006-08-16T00:00:00Z</dcterms:created>
  <dcterms:modified xsi:type="dcterms:W3CDTF">2026-01-15T15:37:36Z</dcterms:modified>
  <dc:identifier>DAG-aaKi4-A</dc:identifier>
</cp:coreProperties>
</file>