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6" roundtripDataSignature="AMtx7mhst/HA9VeIGbkfbrtnAjSTyDUs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efbfd2a8da_0_8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2efbfd2a8da_0_8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efbfd2a8da_0_8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2efbfd2a8da_0_8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efbfd2a8da_0_8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2efbfd2a8da_0_8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efbfd2a8da_0_8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g2efbfd2a8da_0_8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efbfd2a8da_0_8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g2efbfd2a8da_0_8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efbfd2a8da_0_8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g2efbfd2a8da_0_8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efbfd2a8da_0_6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2efbfd2a8da_0_6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efbfd2a8da_0_8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2efbfd2a8da_0_8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efbfd2a8da_0_6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2efbfd2a8da_0_6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efbfd2a8da_0_6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2efbfd2a8da_0_6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efbfd2a8da_0_8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2efbfd2a8da_0_8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efbfd2a8da_0_6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2efbfd2a8da_0_6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efbfd2a8da_0_6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2efbfd2a8da_0_6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efbfd2a8da_0_6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2efbfd2a8da_0_6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efbfd2a8da_0_6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2efbfd2a8da_0_6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jpg"/><Relationship Id="rId6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3.png"/><Relationship Id="rId4" Type="http://schemas.openxmlformats.org/officeDocument/2006/relationships/image" Target="../media/image3.jpg"/><Relationship Id="rId5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3.jpg"/><Relationship Id="rId5" Type="http://schemas.openxmlformats.org/officeDocument/2006/relationships/image" Target="../media/image13.png"/><Relationship Id="rId6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13.png"/><Relationship Id="rId4" Type="http://schemas.openxmlformats.org/officeDocument/2006/relationships/image" Target="../media/image3.jpg"/><Relationship Id="rId5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8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efbfd2a8da_0_421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7" name="Google Shape;17;g2efbfd2a8da_0_421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8" name="Google Shape;18;g2efbfd2a8da_0_421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efbfd2a8da_0_478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74" name="Google Shape;74;g2efbfd2a8da_0_478"/>
          <p:cNvSpPr txBox="1"/>
          <p:nvPr>
            <p:ph idx="1" type="body"/>
          </p:nvPr>
        </p:nvSpPr>
        <p:spPr>
          <a:xfrm rot="5400000">
            <a:off x="1539300" y="-167700"/>
            <a:ext cx="3017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04800" lvl="0" marL="457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indent="-3048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indent="-304800" lvl="4" marL="22860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indent="-304800" lvl="5" marL="2743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75" name="Google Shape;75;g2efbfd2a8da_0_478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76" name="Google Shape;76;g2efbfd2a8da_0_478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77" name="Google Shape;77;g2efbfd2a8da_0_478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efbfd2a8da_0_484"/>
          <p:cNvSpPr txBox="1"/>
          <p:nvPr>
            <p:ph type="title"/>
          </p:nvPr>
        </p:nvSpPr>
        <p:spPr>
          <a:xfrm rot="5400000">
            <a:off x="3154950" y="1447742"/>
            <a:ext cx="39009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80" name="Google Shape;80;g2efbfd2a8da_0_484"/>
          <p:cNvSpPr txBox="1"/>
          <p:nvPr>
            <p:ph idx="1" type="body"/>
          </p:nvPr>
        </p:nvSpPr>
        <p:spPr>
          <a:xfrm rot="5400000">
            <a:off x="361000" y="126992"/>
            <a:ext cx="3900900" cy="40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04800" lvl="0" marL="457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indent="-3048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indent="-304800" lvl="4" marL="22860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indent="-304800" lvl="5" marL="2743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81" name="Google Shape;81;g2efbfd2a8da_0_484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82" name="Google Shape;82;g2efbfd2a8da_0_484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83" name="Google Shape;83;g2efbfd2a8da_0_484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efbfd2a8da_0_490"/>
          <p:cNvSpPr txBox="1"/>
          <p:nvPr>
            <p:ph idx="10" type="dt"/>
          </p:nvPr>
        </p:nvSpPr>
        <p:spPr>
          <a:xfrm>
            <a:off x="838200" y="6438891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86" name="Google Shape;86;g2efbfd2a8da_0_490"/>
          <p:cNvSpPr txBox="1"/>
          <p:nvPr>
            <p:ph idx="11" type="ftr"/>
          </p:nvPr>
        </p:nvSpPr>
        <p:spPr>
          <a:xfrm>
            <a:off x="2780558" y="6434341"/>
            <a:ext cx="6595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pic>
        <p:nvPicPr>
          <p:cNvPr id="87" name="Google Shape;87;g2efbfd2a8da_0_4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9913" y="572809"/>
            <a:ext cx="3196667" cy="449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efbfd2a8da_0_4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0350" y="2736850"/>
            <a:ext cx="6591298" cy="138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2efbfd2a8da_0_4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82294" y="6055281"/>
            <a:ext cx="1765302" cy="4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2efbfd2a8da_0_4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2efbfd2a8da_0_49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24994" y="370919"/>
            <a:ext cx="3022602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2efbfd2a8da_0_490"/>
          <p:cNvSpPr txBox="1"/>
          <p:nvPr>
            <p:ph idx="1" type="body"/>
          </p:nvPr>
        </p:nvSpPr>
        <p:spPr>
          <a:xfrm>
            <a:off x="1188907" y="3531883"/>
            <a:ext cx="73044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g2efbfd2a8da_0_490"/>
          <p:cNvSpPr txBox="1"/>
          <p:nvPr>
            <p:ph idx="2" type="body"/>
          </p:nvPr>
        </p:nvSpPr>
        <p:spPr>
          <a:xfrm>
            <a:off x="1188907" y="2425171"/>
            <a:ext cx="9639900" cy="10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efbfd2a8da_0_5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6932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2efbfd2a8da_0_5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92400"/>
            <a:ext cx="12191999" cy="14732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2efbfd2a8da_0_500"/>
          <p:cNvSpPr txBox="1"/>
          <p:nvPr>
            <p:ph idx="1" type="body"/>
          </p:nvPr>
        </p:nvSpPr>
        <p:spPr>
          <a:xfrm>
            <a:off x="1319753" y="4300563"/>
            <a:ext cx="100341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1E41"/>
              </a:buClr>
              <a:buSzPts val="2800"/>
              <a:buNone/>
              <a:defRPr sz="2800">
                <a:solidFill>
                  <a:srgbClr val="051E41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8" name="Google Shape;98;g2efbfd2a8da_0_5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0" y="6366933"/>
            <a:ext cx="12192000" cy="48683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2efbfd2a8da_0_500"/>
          <p:cNvSpPr txBox="1"/>
          <p:nvPr>
            <p:ph idx="10" type="dt"/>
          </p:nvPr>
        </p:nvSpPr>
        <p:spPr>
          <a:xfrm>
            <a:off x="838200" y="6438891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0" name="Google Shape;100;g2efbfd2a8da_0_500"/>
          <p:cNvSpPr txBox="1"/>
          <p:nvPr>
            <p:ph idx="11" type="ftr"/>
          </p:nvPr>
        </p:nvSpPr>
        <p:spPr>
          <a:xfrm>
            <a:off x="2780558" y="6434341"/>
            <a:ext cx="6595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1" name="Google Shape;101;g2efbfd2a8da_0_500"/>
          <p:cNvSpPr txBox="1"/>
          <p:nvPr>
            <p:ph idx="12" type="sldNum"/>
          </p:nvPr>
        </p:nvSpPr>
        <p:spPr>
          <a:xfrm>
            <a:off x="9890078" y="6447336"/>
            <a:ext cx="1463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g2efbfd2a8da_0_500"/>
          <p:cNvSpPr txBox="1"/>
          <p:nvPr/>
        </p:nvSpPr>
        <p:spPr>
          <a:xfrm>
            <a:off x="11919045" y="664646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250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2efbfd2a8da_0_500"/>
          <p:cNvSpPr txBox="1"/>
          <p:nvPr>
            <p:ph type="title"/>
          </p:nvPr>
        </p:nvSpPr>
        <p:spPr>
          <a:xfrm>
            <a:off x="1319753" y="2755664"/>
            <a:ext cx="6271200" cy="12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1"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pic>
        <p:nvPicPr>
          <p:cNvPr id="104" name="Google Shape;104;g2efbfd2a8da_0_5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24994" y="370919"/>
            <a:ext cx="3022602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2efbfd2a8da_0_5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2699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2efbfd2a8da_0_5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2efbfd2a8da_0_5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0" y="6396567"/>
            <a:ext cx="12192000" cy="46143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2efbfd2a8da_0_511"/>
          <p:cNvSpPr txBox="1"/>
          <p:nvPr>
            <p:ph idx="10" type="dt"/>
          </p:nvPr>
        </p:nvSpPr>
        <p:spPr>
          <a:xfrm>
            <a:off x="838200" y="6438891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pic>
        <p:nvPicPr>
          <p:cNvPr id="110" name="Google Shape;110;g2efbfd2a8da_0_5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692400"/>
            <a:ext cx="12191999" cy="147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2efbfd2a8da_0_511"/>
          <p:cNvSpPr txBox="1"/>
          <p:nvPr>
            <p:ph idx="1" type="body"/>
          </p:nvPr>
        </p:nvSpPr>
        <p:spPr>
          <a:xfrm>
            <a:off x="1319753" y="4300563"/>
            <a:ext cx="100341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1E41"/>
              </a:buClr>
              <a:buSzPts val="2800"/>
              <a:buNone/>
              <a:defRPr sz="2800">
                <a:solidFill>
                  <a:srgbClr val="051E41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g2efbfd2a8da_0_511"/>
          <p:cNvSpPr txBox="1"/>
          <p:nvPr/>
        </p:nvSpPr>
        <p:spPr>
          <a:xfrm>
            <a:off x="10052145" y="6422387"/>
            <a:ext cx="1463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2efbfd2a8da_0_511"/>
          <p:cNvSpPr txBox="1"/>
          <p:nvPr>
            <p:ph idx="11" type="ftr"/>
          </p:nvPr>
        </p:nvSpPr>
        <p:spPr>
          <a:xfrm>
            <a:off x="2780558" y="6434341"/>
            <a:ext cx="6595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4" name="Google Shape;114;g2efbfd2a8da_0_511"/>
          <p:cNvSpPr txBox="1"/>
          <p:nvPr/>
        </p:nvSpPr>
        <p:spPr>
          <a:xfrm>
            <a:off x="956592" y="6446837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2efbfd2a8da_0_511"/>
          <p:cNvSpPr txBox="1"/>
          <p:nvPr>
            <p:ph type="title"/>
          </p:nvPr>
        </p:nvSpPr>
        <p:spPr>
          <a:xfrm>
            <a:off x="1319753" y="2755664"/>
            <a:ext cx="6271200" cy="12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1"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pic>
        <p:nvPicPr>
          <p:cNvPr id="116" name="Google Shape;116;g2efbfd2a8da_0_5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24994" y="370919"/>
            <a:ext cx="3022602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2efbfd2a8da_0_5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2699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2efbfd2a8da_0_5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92400"/>
            <a:ext cx="12191999" cy="147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2efbfd2a8da_0_523"/>
          <p:cNvSpPr txBox="1"/>
          <p:nvPr>
            <p:ph idx="1" type="body"/>
          </p:nvPr>
        </p:nvSpPr>
        <p:spPr>
          <a:xfrm>
            <a:off x="1319753" y="4300563"/>
            <a:ext cx="100341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1E41"/>
              </a:buClr>
              <a:buSzPts val="2800"/>
              <a:buNone/>
              <a:defRPr sz="2800">
                <a:solidFill>
                  <a:srgbClr val="051E41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21" name="Google Shape;121;g2efbfd2a8da_0_5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0" y="6366934"/>
            <a:ext cx="12192000" cy="47836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2efbfd2a8da_0_523"/>
          <p:cNvSpPr txBox="1"/>
          <p:nvPr/>
        </p:nvSpPr>
        <p:spPr>
          <a:xfrm>
            <a:off x="10052145" y="6422387"/>
            <a:ext cx="1463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2efbfd2a8da_0_523"/>
          <p:cNvSpPr txBox="1"/>
          <p:nvPr>
            <p:ph idx="11" type="ftr"/>
          </p:nvPr>
        </p:nvSpPr>
        <p:spPr>
          <a:xfrm>
            <a:off x="2780558" y="6434341"/>
            <a:ext cx="6595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4" name="Google Shape;124;g2efbfd2a8da_0_523"/>
          <p:cNvSpPr txBox="1"/>
          <p:nvPr>
            <p:ph type="title"/>
          </p:nvPr>
        </p:nvSpPr>
        <p:spPr>
          <a:xfrm>
            <a:off x="1319753" y="2755664"/>
            <a:ext cx="6271200" cy="12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1"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5" name="Google Shape;125;g2efbfd2a8da_0_523"/>
          <p:cNvSpPr txBox="1"/>
          <p:nvPr>
            <p:ph idx="10" type="dt"/>
          </p:nvPr>
        </p:nvSpPr>
        <p:spPr>
          <a:xfrm>
            <a:off x="838200" y="6438891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pic>
        <p:nvPicPr>
          <p:cNvPr id="126" name="Google Shape;126;g2efbfd2a8da_0_5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24994" y="370919"/>
            <a:ext cx="3022602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efbfd2a8da_0_533"/>
          <p:cNvSpPr txBox="1"/>
          <p:nvPr>
            <p:ph idx="10" type="dt"/>
          </p:nvPr>
        </p:nvSpPr>
        <p:spPr>
          <a:xfrm>
            <a:off x="838200" y="6438891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9" name="Google Shape;129;g2efbfd2a8da_0_533"/>
          <p:cNvSpPr txBox="1"/>
          <p:nvPr>
            <p:ph idx="11" type="ftr"/>
          </p:nvPr>
        </p:nvSpPr>
        <p:spPr>
          <a:xfrm>
            <a:off x="2780558" y="6434341"/>
            <a:ext cx="6595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0" name="Google Shape;130;g2efbfd2a8da_0_533"/>
          <p:cNvSpPr txBox="1"/>
          <p:nvPr>
            <p:ph idx="12" type="sldNum"/>
          </p:nvPr>
        </p:nvSpPr>
        <p:spPr>
          <a:xfrm>
            <a:off x="10327770" y="6442785"/>
            <a:ext cx="1463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 Header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efbfd2a8da_0_537"/>
          <p:cNvSpPr txBox="1"/>
          <p:nvPr>
            <p:ph idx="10" type="dt"/>
          </p:nvPr>
        </p:nvSpPr>
        <p:spPr>
          <a:xfrm>
            <a:off x="838200" y="6438891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3" name="Google Shape;133;g2efbfd2a8da_0_537"/>
          <p:cNvSpPr txBox="1"/>
          <p:nvPr>
            <p:ph idx="11" type="ftr"/>
          </p:nvPr>
        </p:nvSpPr>
        <p:spPr>
          <a:xfrm>
            <a:off x="2780558" y="6434341"/>
            <a:ext cx="6595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4" name="Google Shape;134;g2efbfd2a8da_0_537"/>
          <p:cNvSpPr txBox="1"/>
          <p:nvPr>
            <p:ph idx="12" type="sldNum"/>
          </p:nvPr>
        </p:nvSpPr>
        <p:spPr>
          <a:xfrm>
            <a:off x="10327770" y="6442785"/>
            <a:ext cx="1463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g2efbfd2a8da_0_537"/>
          <p:cNvSpPr txBox="1"/>
          <p:nvPr>
            <p:ph idx="1" type="body"/>
          </p:nvPr>
        </p:nvSpPr>
        <p:spPr>
          <a:xfrm>
            <a:off x="838200" y="1981199"/>
            <a:ext cx="10515600" cy="39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g2efbfd2a8da_0_537"/>
          <p:cNvSpPr txBox="1"/>
          <p:nvPr>
            <p:ph type="title"/>
          </p:nvPr>
        </p:nvSpPr>
        <p:spPr>
          <a:xfrm>
            <a:off x="838200" y="730918"/>
            <a:ext cx="10515600" cy="10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1">
  <p:cSld name="Two Conten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efbfd2a8da_0_543"/>
          <p:cNvSpPr txBox="1"/>
          <p:nvPr>
            <p:ph idx="1" type="body"/>
          </p:nvPr>
        </p:nvSpPr>
        <p:spPr>
          <a:xfrm>
            <a:off x="838200" y="1981200"/>
            <a:ext cx="5289900" cy="38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g2efbfd2a8da_0_543"/>
          <p:cNvSpPr txBox="1"/>
          <p:nvPr>
            <p:ph idx="2" type="body"/>
          </p:nvPr>
        </p:nvSpPr>
        <p:spPr>
          <a:xfrm>
            <a:off x="6356832" y="1981200"/>
            <a:ext cx="5105400" cy="38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g2efbfd2a8da_0_543"/>
          <p:cNvSpPr txBox="1"/>
          <p:nvPr>
            <p:ph idx="10" type="dt"/>
          </p:nvPr>
        </p:nvSpPr>
        <p:spPr>
          <a:xfrm>
            <a:off x="838200" y="6438891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41" name="Google Shape;141;g2efbfd2a8da_0_543"/>
          <p:cNvSpPr txBox="1"/>
          <p:nvPr>
            <p:ph idx="11" type="ftr"/>
          </p:nvPr>
        </p:nvSpPr>
        <p:spPr>
          <a:xfrm>
            <a:off x="2780558" y="6434341"/>
            <a:ext cx="6595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42" name="Google Shape;142;g2efbfd2a8da_0_543"/>
          <p:cNvSpPr txBox="1"/>
          <p:nvPr>
            <p:ph idx="12" type="sldNum"/>
          </p:nvPr>
        </p:nvSpPr>
        <p:spPr>
          <a:xfrm>
            <a:off x="10327770" y="6442785"/>
            <a:ext cx="1463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g2efbfd2a8da_0_543"/>
          <p:cNvSpPr txBox="1"/>
          <p:nvPr>
            <p:ph type="title"/>
          </p:nvPr>
        </p:nvSpPr>
        <p:spPr>
          <a:xfrm>
            <a:off x="838200" y="732430"/>
            <a:ext cx="10515600" cy="10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wo Content">
  <p:cSld name="2_Two Conten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efbfd2a8da_0_550"/>
          <p:cNvSpPr/>
          <p:nvPr/>
        </p:nvSpPr>
        <p:spPr>
          <a:xfrm>
            <a:off x="6128232" y="1981199"/>
            <a:ext cx="6063900" cy="427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2efbfd2a8da_0_550"/>
          <p:cNvSpPr txBox="1"/>
          <p:nvPr>
            <p:ph idx="1" type="body"/>
          </p:nvPr>
        </p:nvSpPr>
        <p:spPr>
          <a:xfrm>
            <a:off x="838200" y="1981199"/>
            <a:ext cx="5289900" cy="42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g2efbfd2a8da_0_550"/>
          <p:cNvSpPr txBox="1"/>
          <p:nvPr>
            <p:ph idx="2" type="body"/>
          </p:nvPr>
        </p:nvSpPr>
        <p:spPr>
          <a:xfrm>
            <a:off x="6309815" y="2124502"/>
            <a:ext cx="5718300" cy="39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1E41"/>
              </a:buClr>
              <a:buSzPts val="2000"/>
              <a:buFont typeface="Calibri"/>
              <a:buNone/>
              <a:defRPr sz="2000">
                <a:solidFill>
                  <a:srgbClr val="051E4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g2efbfd2a8da_0_550"/>
          <p:cNvSpPr txBox="1"/>
          <p:nvPr>
            <p:ph idx="10" type="dt"/>
          </p:nvPr>
        </p:nvSpPr>
        <p:spPr>
          <a:xfrm>
            <a:off x="838200" y="6438891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49" name="Google Shape;149;g2efbfd2a8da_0_550"/>
          <p:cNvSpPr txBox="1"/>
          <p:nvPr>
            <p:ph idx="11" type="ftr"/>
          </p:nvPr>
        </p:nvSpPr>
        <p:spPr>
          <a:xfrm>
            <a:off x="2780558" y="6434341"/>
            <a:ext cx="6595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50" name="Google Shape;150;g2efbfd2a8da_0_550"/>
          <p:cNvSpPr txBox="1"/>
          <p:nvPr>
            <p:ph idx="12" type="sldNum"/>
          </p:nvPr>
        </p:nvSpPr>
        <p:spPr>
          <a:xfrm>
            <a:off x="10327770" y="6442785"/>
            <a:ext cx="1463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1" name="Google Shape;151;g2efbfd2a8da_0_550"/>
          <p:cNvSpPr txBox="1"/>
          <p:nvPr>
            <p:ph type="title"/>
          </p:nvPr>
        </p:nvSpPr>
        <p:spPr>
          <a:xfrm>
            <a:off x="838200" y="732430"/>
            <a:ext cx="10515600" cy="10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efbfd2a8da_0_425"/>
          <p:cNvSpPr txBox="1"/>
          <p:nvPr>
            <p:ph type="ctrTitle"/>
          </p:nvPr>
        </p:nvSpPr>
        <p:spPr>
          <a:xfrm>
            <a:off x="457200" y="1420283"/>
            <a:ext cx="5181600" cy="9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1" name="Google Shape;21;g2efbfd2a8da_0_425"/>
          <p:cNvSpPr txBox="1"/>
          <p:nvPr>
            <p:ph idx="1" type="subTitle"/>
          </p:nvPr>
        </p:nvSpPr>
        <p:spPr>
          <a:xfrm>
            <a:off x="914400" y="2590800"/>
            <a:ext cx="4267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lvl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g2efbfd2a8da_0_425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3" name="Google Shape;23;g2efbfd2a8da_0_425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4" name="Google Shape;24;g2efbfd2a8da_0_425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1">
  <p:cSld name="Comparison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efbfd2a8da_0_558"/>
          <p:cNvSpPr txBox="1"/>
          <p:nvPr>
            <p:ph idx="1" type="body"/>
          </p:nvPr>
        </p:nvSpPr>
        <p:spPr>
          <a:xfrm>
            <a:off x="838200" y="1981200"/>
            <a:ext cx="55800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4" name="Google Shape;154;g2efbfd2a8da_0_558"/>
          <p:cNvSpPr txBox="1"/>
          <p:nvPr>
            <p:ph idx="2" type="body"/>
          </p:nvPr>
        </p:nvSpPr>
        <p:spPr>
          <a:xfrm>
            <a:off x="838200" y="2805112"/>
            <a:ext cx="5580000" cy="3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g2efbfd2a8da_0_558"/>
          <p:cNvSpPr txBox="1"/>
          <p:nvPr>
            <p:ph idx="3" type="body"/>
          </p:nvPr>
        </p:nvSpPr>
        <p:spPr>
          <a:xfrm>
            <a:off x="6170612" y="1981200"/>
            <a:ext cx="56073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6" name="Google Shape;156;g2efbfd2a8da_0_558"/>
          <p:cNvSpPr txBox="1"/>
          <p:nvPr>
            <p:ph idx="4" type="body"/>
          </p:nvPr>
        </p:nvSpPr>
        <p:spPr>
          <a:xfrm>
            <a:off x="6170612" y="2805112"/>
            <a:ext cx="5607300" cy="3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g2efbfd2a8da_0_558"/>
          <p:cNvSpPr txBox="1"/>
          <p:nvPr>
            <p:ph idx="10" type="dt"/>
          </p:nvPr>
        </p:nvSpPr>
        <p:spPr>
          <a:xfrm>
            <a:off x="838200" y="6438891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58" name="Google Shape;158;g2efbfd2a8da_0_558"/>
          <p:cNvSpPr txBox="1"/>
          <p:nvPr>
            <p:ph idx="11" type="ftr"/>
          </p:nvPr>
        </p:nvSpPr>
        <p:spPr>
          <a:xfrm>
            <a:off x="2780558" y="6434341"/>
            <a:ext cx="6595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59" name="Google Shape;159;g2efbfd2a8da_0_558"/>
          <p:cNvSpPr txBox="1"/>
          <p:nvPr>
            <p:ph idx="12" type="sldNum"/>
          </p:nvPr>
        </p:nvSpPr>
        <p:spPr>
          <a:xfrm>
            <a:off x="10327770" y="6442785"/>
            <a:ext cx="1463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0" name="Google Shape;160;g2efbfd2a8da_0_558"/>
          <p:cNvSpPr txBox="1"/>
          <p:nvPr>
            <p:ph type="title"/>
          </p:nvPr>
        </p:nvSpPr>
        <p:spPr>
          <a:xfrm>
            <a:off x="838200" y="732430"/>
            <a:ext cx="10515600" cy="10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+ BULLETS">
  <p:cSld name="CONTENT + BULLETS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efbfd2a8da_0_567"/>
          <p:cNvSpPr txBox="1"/>
          <p:nvPr>
            <p:ph idx="10" type="dt"/>
          </p:nvPr>
        </p:nvSpPr>
        <p:spPr>
          <a:xfrm>
            <a:off x="838200" y="6438891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63" name="Google Shape;163;g2efbfd2a8da_0_567"/>
          <p:cNvSpPr txBox="1"/>
          <p:nvPr>
            <p:ph idx="11" type="ftr"/>
          </p:nvPr>
        </p:nvSpPr>
        <p:spPr>
          <a:xfrm>
            <a:off x="2780558" y="6434341"/>
            <a:ext cx="6595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64" name="Google Shape;164;g2efbfd2a8da_0_567"/>
          <p:cNvSpPr txBox="1"/>
          <p:nvPr>
            <p:ph idx="12" type="sldNum"/>
          </p:nvPr>
        </p:nvSpPr>
        <p:spPr>
          <a:xfrm>
            <a:off x="10327770" y="6442785"/>
            <a:ext cx="1463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5" name="Google Shape;165;g2efbfd2a8da_0_567"/>
          <p:cNvSpPr txBox="1"/>
          <p:nvPr>
            <p:ph type="title"/>
          </p:nvPr>
        </p:nvSpPr>
        <p:spPr>
          <a:xfrm>
            <a:off x="838200" y="732430"/>
            <a:ext cx="10515600" cy="10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66" name="Google Shape;166;g2efbfd2a8da_0_567"/>
          <p:cNvSpPr txBox="1"/>
          <p:nvPr>
            <p:ph idx="1" type="body"/>
          </p:nvPr>
        </p:nvSpPr>
        <p:spPr>
          <a:xfrm>
            <a:off x="5183188" y="1981199"/>
            <a:ext cx="6508500" cy="42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7" name="Google Shape;167;g2efbfd2a8da_0_567"/>
          <p:cNvSpPr txBox="1"/>
          <p:nvPr>
            <p:ph idx="2" type="body"/>
          </p:nvPr>
        </p:nvSpPr>
        <p:spPr>
          <a:xfrm>
            <a:off x="839788" y="3231484"/>
            <a:ext cx="3932100" cy="29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8" name="Google Shape;168;g2efbfd2a8da_0_567"/>
          <p:cNvSpPr txBox="1"/>
          <p:nvPr>
            <p:ph idx="3" type="body"/>
          </p:nvPr>
        </p:nvSpPr>
        <p:spPr>
          <a:xfrm>
            <a:off x="838200" y="1981200"/>
            <a:ext cx="3932100" cy="11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+ CHART">
  <p:cSld name="CONTENT + CHAR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efbfd2a8da_0_575"/>
          <p:cNvSpPr txBox="1"/>
          <p:nvPr>
            <p:ph idx="10" type="dt"/>
          </p:nvPr>
        </p:nvSpPr>
        <p:spPr>
          <a:xfrm>
            <a:off x="838200" y="6438891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71" name="Google Shape;171;g2efbfd2a8da_0_575"/>
          <p:cNvSpPr txBox="1"/>
          <p:nvPr>
            <p:ph idx="11" type="ftr"/>
          </p:nvPr>
        </p:nvSpPr>
        <p:spPr>
          <a:xfrm>
            <a:off x="2780558" y="6434341"/>
            <a:ext cx="6595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72" name="Google Shape;172;g2efbfd2a8da_0_575"/>
          <p:cNvSpPr txBox="1"/>
          <p:nvPr>
            <p:ph idx="12" type="sldNum"/>
          </p:nvPr>
        </p:nvSpPr>
        <p:spPr>
          <a:xfrm>
            <a:off x="10327770" y="6442785"/>
            <a:ext cx="1463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" name="Google Shape;173;g2efbfd2a8da_0_575"/>
          <p:cNvSpPr txBox="1"/>
          <p:nvPr>
            <p:ph type="title"/>
          </p:nvPr>
        </p:nvSpPr>
        <p:spPr>
          <a:xfrm>
            <a:off x="838200" y="732430"/>
            <a:ext cx="10515600" cy="10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74" name="Google Shape;174;g2efbfd2a8da_0_575"/>
          <p:cNvSpPr txBox="1"/>
          <p:nvPr>
            <p:ph idx="1" type="body"/>
          </p:nvPr>
        </p:nvSpPr>
        <p:spPr>
          <a:xfrm>
            <a:off x="839788" y="3037204"/>
            <a:ext cx="3932100" cy="32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id="175" name="Google Shape;175;g2efbfd2a8da_0_5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35940" y="1981200"/>
            <a:ext cx="7033200" cy="437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2efbfd2a8da_0_575"/>
          <p:cNvSpPr txBox="1"/>
          <p:nvPr>
            <p:ph idx="2" type="body"/>
          </p:nvPr>
        </p:nvSpPr>
        <p:spPr>
          <a:xfrm>
            <a:off x="838200" y="1981200"/>
            <a:ext cx="3933900" cy="9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">
  <p:cSld name="FINAL SLIDE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2efbfd2a8da_0_5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2efbfd2a8da_0_5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3065" y="5810890"/>
            <a:ext cx="2625865" cy="66198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2efbfd2a8da_0_583"/>
          <p:cNvSpPr txBox="1"/>
          <p:nvPr/>
        </p:nvSpPr>
        <p:spPr>
          <a:xfrm>
            <a:off x="3068471" y="2682550"/>
            <a:ext cx="6055200" cy="12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b="1"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INAL SLIDE">
  <p:cSld name="1_FINAL SLIDE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2efbfd2a8da_0_5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2efbfd2a8da_0_5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3065" y="5810890"/>
            <a:ext cx="2625865" cy="66198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2efbfd2a8da_0_587"/>
          <p:cNvSpPr txBox="1"/>
          <p:nvPr/>
        </p:nvSpPr>
        <p:spPr>
          <a:xfrm>
            <a:off x="3013438" y="786017"/>
            <a:ext cx="6055200" cy="12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b="1"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/>
          </a:p>
        </p:txBody>
      </p:sp>
      <p:sp>
        <p:nvSpPr>
          <p:cNvPr id="185" name="Google Shape;185;g2efbfd2a8da_0_587"/>
          <p:cNvSpPr txBox="1"/>
          <p:nvPr>
            <p:ph idx="1" type="body"/>
          </p:nvPr>
        </p:nvSpPr>
        <p:spPr>
          <a:xfrm>
            <a:off x="3100916" y="2472258"/>
            <a:ext cx="58800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g2efbfd2a8da_0_587"/>
          <p:cNvSpPr txBox="1"/>
          <p:nvPr>
            <p:ph idx="2" type="body"/>
          </p:nvPr>
        </p:nvSpPr>
        <p:spPr>
          <a:xfrm>
            <a:off x="3100916" y="2904057"/>
            <a:ext cx="58800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i="1" sz="1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g2efbfd2a8da_0_587"/>
          <p:cNvSpPr txBox="1"/>
          <p:nvPr>
            <p:ph idx="3" type="body"/>
          </p:nvPr>
        </p:nvSpPr>
        <p:spPr>
          <a:xfrm>
            <a:off x="3100916" y="3484563"/>
            <a:ext cx="58800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i="0" sz="1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efbfd2a8da_0_431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7" name="Google Shape;27;g2efbfd2a8da_0_431"/>
          <p:cNvSpPr txBox="1"/>
          <p:nvPr>
            <p:ph idx="1" type="body"/>
          </p:nvPr>
        </p:nvSpPr>
        <p:spPr>
          <a:xfrm>
            <a:off x="304800" y="1066800"/>
            <a:ext cx="54864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04800" lvl="0" marL="457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indent="-3048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indent="-304800" lvl="4" marL="22860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indent="-304800" lvl="5" marL="2743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28" name="Google Shape;28;g2efbfd2a8da_0_431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9" name="Google Shape;29;g2efbfd2a8da_0_431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30" name="Google Shape;30;g2efbfd2a8da_0_431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efbfd2a8da_0_437"/>
          <p:cNvSpPr txBox="1"/>
          <p:nvPr>
            <p:ph type="title"/>
          </p:nvPr>
        </p:nvSpPr>
        <p:spPr>
          <a:xfrm>
            <a:off x="481542" y="2937933"/>
            <a:ext cx="51816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1" sz="27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33" name="Google Shape;33;g2efbfd2a8da_0_437"/>
          <p:cNvSpPr txBox="1"/>
          <p:nvPr>
            <p:ph idx="1" type="body"/>
          </p:nvPr>
        </p:nvSpPr>
        <p:spPr>
          <a:xfrm>
            <a:off x="481542" y="1937809"/>
            <a:ext cx="5181600" cy="10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50" spcFirstLastPara="1" rIns="60950" wrap="square" tIns="30475">
            <a:normAutofit/>
          </a:bodyPr>
          <a:lstStyle>
            <a:lvl1pPr indent="-228600" lvl="0" marL="45720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g2efbfd2a8da_0_437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35" name="Google Shape;35;g2efbfd2a8da_0_437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36" name="Google Shape;36;g2efbfd2a8da_0_437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efbfd2a8da_0_443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39" name="Google Shape;39;g2efbfd2a8da_0_443"/>
          <p:cNvSpPr txBox="1"/>
          <p:nvPr>
            <p:ph idx="1" type="body"/>
          </p:nvPr>
        </p:nvSpPr>
        <p:spPr>
          <a:xfrm>
            <a:off x="304800" y="1066800"/>
            <a:ext cx="26925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4925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1pPr>
            <a:lvl2pPr indent="-33020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indent="-311150" lvl="2" marL="1371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3pPr>
            <a:lvl4pPr indent="-304800" lvl="3" marL="1828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40" name="Google Shape;40;g2efbfd2a8da_0_443"/>
          <p:cNvSpPr txBox="1"/>
          <p:nvPr>
            <p:ph idx="2" type="body"/>
          </p:nvPr>
        </p:nvSpPr>
        <p:spPr>
          <a:xfrm>
            <a:off x="3098800" y="1066800"/>
            <a:ext cx="26925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4925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1pPr>
            <a:lvl2pPr indent="-33020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indent="-311150" lvl="2" marL="1371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3pPr>
            <a:lvl4pPr indent="-304800" lvl="3" marL="1828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41" name="Google Shape;41;g2efbfd2a8da_0_443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42" name="Google Shape;42;g2efbfd2a8da_0_443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43" name="Google Shape;43;g2efbfd2a8da_0_443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efbfd2a8da_0_450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46" name="Google Shape;46;g2efbfd2a8da_0_450"/>
          <p:cNvSpPr txBox="1"/>
          <p:nvPr>
            <p:ph idx="1" type="body"/>
          </p:nvPr>
        </p:nvSpPr>
        <p:spPr>
          <a:xfrm>
            <a:off x="304800" y="1023409"/>
            <a:ext cx="26934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50" spcFirstLastPara="1" rIns="60950" wrap="square" tIns="30475">
            <a:normAutofit/>
          </a:bodyPr>
          <a:lstStyle>
            <a:lvl1pPr indent="-22860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1pPr>
            <a:lvl2pPr indent="-22860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3pPr>
            <a:lvl4pPr indent="-228600" lvl="3" marL="1828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4pPr>
            <a:lvl5pPr indent="-228600" lvl="4" marL="22860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5pPr>
            <a:lvl6pPr indent="-228600" lvl="5" marL="2743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6pPr>
            <a:lvl7pPr indent="-228600" lvl="6" marL="3200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7pPr>
            <a:lvl8pPr indent="-228600" lvl="7" marL="3657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8pPr>
            <a:lvl9pPr indent="-228600" lvl="8" marL="4114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9pPr>
          </a:lstStyle>
          <a:p/>
        </p:txBody>
      </p:sp>
      <p:sp>
        <p:nvSpPr>
          <p:cNvPr id="47" name="Google Shape;47;g2efbfd2a8da_0_450"/>
          <p:cNvSpPr txBox="1"/>
          <p:nvPr>
            <p:ph idx="2" type="body"/>
          </p:nvPr>
        </p:nvSpPr>
        <p:spPr>
          <a:xfrm>
            <a:off x="304800" y="1449917"/>
            <a:ext cx="2693400" cy="26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3020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115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2pPr>
            <a:lvl3pPr indent="-3048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298450" lvl="5" marL="2743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indent="-298450" lvl="6" marL="3200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7pPr>
            <a:lvl8pPr indent="-298450" lvl="7" marL="3657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8pPr>
            <a:lvl9pPr indent="-298450" lvl="8" marL="4114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9pPr>
          </a:lstStyle>
          <a:p/>
        </p:txBody>
      </p:sp>
      <p:sp>
        <p:nvSpPr>
          <p:cNvPr id="48" name="Google Shape;48;g2efbfd2a8da_0_450"/>
          <p:cNvSpPr txBox="1"/>
          <p:nvPr>
            <p:ph idx="3" type="body"/>
          </p:nvPr>
        </p:nvSpPr>
        <p:spPr>
          <a:xfrm>
            <a:off x="3096683" y="1023409"/>
            <a:ext cx="26946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50" spcFirstLastPara="1" rIns="60950" wrap="square" tIns="30475">
            <a:normAutofit/>
          </a:bodyPr>
          <a:lstStyle>
            <a:lvl1pPr indent="-22860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1pPr>
            <a:lvl2pPr indent="-22860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3pPr>
            <a:lvl4pPr indent="-228600" lvl="3" marL="1828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4pPr>
            <a:lvl5pPr indent="-228600" lvl="4" marL="22860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5pPr>
            <a:lvl6pPr indent="-228600" lvl="5" marL="2743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6pPr>
            <a:lvl7pPr indent="-228600" lvl="6" marL="3200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7pPr>
            <a:lvl8pPr indent="-228600" lvl="7" marL="3657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8pPr>
            <a:lvl9pPr indent="-228600" lvl="8" marL="4114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9pPr>
          </a:lstStyle>
          <a:p/>
        </p:txBody>
      </p:sp>
      <p:sp>
        <p:nvSpPr>
          <p:cNvPr id="49" name="Google Shape;49;g2efbfd2a8da_0_450"/>
          <p:cNvSpPr txBox="1"/>
          <p:nvPr>
            <p:ph idx="4" type="body"/>
          </p:nvPr>
        </p:nvSpPr>
        <p:spPr>
          <a:xfrm>
            <a:off x="3096683" y="1449917"/>
            <a:ext cx="2694600" cy="26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3020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115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2pPr>
            <a:lvl3pPr indent="-3048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298450" lvl="5" marL="2743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indent="-298450" lvl="6" marL="3200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7pPr>
            <a:lvl8pPr indent="-298450" lvl="7" marL="3657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8pPr>
            <a:lvl9pPr indent="-298450" lvl="8" marL="41148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9pPr>
          </a:lstStyle>
          <a:p/>
        </p:txBody>
      </p:sp>
      <p:sp>
        <p:nvSpPr>
          <p:cNvPr id="50" name="Google Shape;50;g2efbfd2a8da_0_450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51" name="Google Shape;51;g2efbfd2a8da_0_450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52" name="Google Shape;52;g2efbfd2a8da_0_450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efbfd2a8da_0_459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55" name="Google Shape;55;g2efbfd2a8da_0_459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56" name="Google Shape;56;g2efbfd2a8da_0_459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57" name="Google Shape;57;g2efbfd2a8da_0_459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efbfd2a8da_0_464"/>
          <p:cNvSpPr txBox="1"/>
          <p:nvPr>
            <p:ph type="title"/>
          </p:nvPr>
        </p:nvSpPr>
        <p:spPr>
          <a:xfrm>
            <a:off x="304800" y="182033"/>
            <a:ext cx="20055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50" spcFirstLastPara="1" rIns="60950" wrap="square" tIns="3047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1" sz="1300"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60" name="Google Shape;60;g2efbfd2a8da_0_464"/>
          <p:cNvSpPr txBox="1"/>
          <p:nvPr>
            <p:ph idx="1" type="body"/>
          </p:nvPr>
        </p:nvSpPr>
        <p:spPr>
          <a:xfrm>
            <a:off x="2383367" y="182033"/>
            <a:ext cx="3407700" cy="3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6195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925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/>
            </a:lvl2pPr>
            <a:lvl3pPr indent="-330200" lvl="2" marL="1371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1150" lvl="3" marL="1828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4pPr>
            <a:lvl5pPr indent="-311150" lvl="4" marL="2286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»"/>
              <a:defRPr sz="1300"/>
            </a:lvl5pPr>
            <a:lvl6pPr indent="-311150" lvl="5" marL="2743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6pPr>
            <a:lvl7pPr indent="-311150" lvl="6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7pPr>
            <a:lvl8pPr indent="-311150" lvl="7" marL="3657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8pPr>
            <a:lvl9pPr indent="-311150" lvl="8" marL="4114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9pPr>
          </a:lstStyle>
          <a:p/>
        </p:txBody>
      </p:sp>
      <p:sp>
        <p:nvSpPr>
          <p:cNvPr id="61" name="Google Shape;61;g2efbfd2a8da_0_464"/>
          <p:cNvSpPr txBox="1"/>
          <p:nvPr>
            <p:ph idx="2" type="body"/>
          </p:nvPr>
        </p:nvSpPr>
        <p:spPr>
          <a:xfrm>
            <a:off x="304800" y="956733"/>
            <a:ext cx="2005500" cy="31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228600" lvl="0" marL="457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indent="-228600" lvl="1" marL="914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3pPr>
            <a:lvl4pPr indent="-228600" lvl="3" marL="18288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indent="-228600" lvl="4" marL="22860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indent="-228600" lvl="5" marL="27432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indent="-228600" lvl="6" marL="32004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indent="-228600" lvl="7" marL="36576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indent="-228600" lvl="8" marL="41148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/>
        </p:txBody>
      </p:sp>
      <p:sp>
        <p:nvSpPr>
          <p:cNvPr id="62" name="Google Shape;62;g2efbfd2a8da_0_464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63" name="Google Shape;63;g2efbfd2a8da_0_464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64" name="Google Shape;64;g2efbfd2a8da_0_464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efbfd2a8da_0_471"/>
          <p:cNvSpPr txBox="1"/>
          <p:nvPr>
            <p:ph type="title"/>
          </p:nvPr>
        </p:nvSpPr>
        <p:spPr>
          <a:xfrm>
            <a:off x="1194859" y="3200400"/>
            <a:ext cx="36576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50" spcFirstLastPara="1" rIns="60950" wrap="square" tIns="3047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b="1" sz="1300"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67" name="Google Shape;67;g2efbfd2a8da_0_471"/>
          <p:cNvSpPr/>
          <p:nvPr>
            <p:ph idx="2" type="pic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g2efbfd2a8da_0_471"/>
          <p:cNvSpPr txBox="1"/>
          <p:nvPr>
            <p:ph idx="1" type="body"/>
          </p:nvPr>
        </p:nvSpPr>
        <p:spPr>
          <a:xfrm>
            <a:off x="1194859" y="3578225"/>
            <a:ext cx="36576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228600" lvl="0" marL="457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indent="-228600" lvl="1" marL="9144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3pPr>
            <a:lvl4pPr indent="-228600" lvl="3" marL="18288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indent="-228600" lvl="4" marL="22860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indent="-228600" lvl="5" marL="27432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indent="-228600" lvl="6" marL="32004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indent="-228600" lvl="7" marL="36576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indent="-228600" lvl="8" marL="411480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/>
        </p:txBody>
      </p:sp>
      <p:sp>
        <p:nvSpPr>
          <p:cNvPr id="69" name="Google Shape;69;g2efbfd2a8da_0_471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70" name="Google Shape;70;g2efbfd2a8da_0_471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71" name="Google Shape;71;g2efbfd2a8da_0_471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efbfd2a8da_0_415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11" name="Google Shape;11;g2efbfd2a8da_0_415"/>
          <p:cNvSpPr txBox="1"/>
          <p:nvPr>
            <p:ph idx="1" type="body"/>
          </p:nvPr>
        </p:nvSpPr>
        <p:spPr>
          <a:xfrm>
            <a:off x="304800" y="1066800"/>
            <a:ext cx="54864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619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92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11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–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11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»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11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11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11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11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g2efbfd2a8da_0_415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g2efbfd2a8da_0_415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9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g2efbfd2a8da_0_415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1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1"/>
          <p:cNvSpPr txBox="1"/>
          <p:nvPr>
            <p:ph idx="4294967295" type="body"/>
          </p:nvPr>
        </p:nvSpPr>
        <p:spPr>
          <a:xfrm>
            <a:off x="1188907" y="3531883"/>
            <a:ext cx="73044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solidFill>
                <a:srgbClr val="198A94"/>
              </a:solidFill>
            </a:endParaRPr>
          </a:p>
        </p:txBody>
      </p:sp>
      <p:sp>
        <p:nvSpPr>
          <p:cNvPr id="194" name="Google Shape;194;p11"/>
          <p:cNvSpPr txBox="1"/>
          <p:nvPr>
            <p:ph idx="4294967295" type="body"/>
          </p:nvPr>
        </p:nvSpPr>
        <p:spPr>
          <a:xfrm>
            <a:off x="1188907" y="2425171"/>
            <a:ext cx="9639900" cy="10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t/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195" name="Google Shape;195;p11"/>
          <p:cNvSpPr txBox="1"/>
          <p:nvPr/>
        </p:nvSpPr>
        <p:spPr>
          <a:xfrm>
            <a:off x="1188907" y="4292844"/>
            <a:ext cx="3094500" cy="5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7/31</a:t>
            </a: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/2024</a:t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g2efbfd2a8da_0_8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2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2efbfd2a8da_0_871"/>
          <p:cNvSpPr txBox="1"/>
          <p:nvPr>
            <p:ph idx="10" type="dt"/>
          </p:nvPr>
        </p:nvSpPr>
        <p:spPr>
          <a:xfrm>
            <a:off x="838200" y="6438891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3/14/2024</a:t>
            </a:r>
            <a:endParaRPr/>
          </a:p>
        </p:txBody>
      </p:sp>
      <p:sp>
        <p:nvSpPr>
          <p:cNvPr id="274" name="Google Shape;274;g2efbfd2a8da_0_871"/>
          <p:cNvSpPr txBox="1"/>
          <p:nvPr>
            <p:ph idx="4294967295" type="body"/>
          </p:nvPr>
        </p:nvSpPr>
        <p:spPr>
          <a:xfrm>
            <a:off x="919557" y="4298433"/>
            <a:ext cx="73044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solidFill>
                <a:srgbClr val="051E41"/>
              </a:solidFill>
            </a:endParaRPr>
          </a:p>
        </p:txBody>
      </p:sp>
      <p:sp>
        <p:nvSpPr>
          <p:cNvPr id="275" name="Google Shape;275;g2efbfd2a8da_0_871"/>
          <p:cNvSpPr txBox="1"/>
          <p:nvPr>
            <p:ph idx="4294967295" type="body"/>
          </p:nvPr>
        </p:nvSpPr>
        <p:spPr>
          <a:xfrm>
            <a:off x="919557" y="2888396"/>
            <a:ext cx="9639900" cy="10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t/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276" name="Google Shape;276;g2efbfd2a8da_0_871"/>
          <p:cNvSpPr txBox="1"/>
          <p:nvPr>
            <p:ph idx="10" type="dt"/>
          </p:nvPr>
        </p:nvSpPr>
        <p:spPr>
          <a:xfrm>
            <a:off x="838200" y="6438891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</a:rPr>
              <a:t>7/31/2024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277" name="Google Shape;277;g2efbfd2a8da_0_871"/>
          <p:cNvSpPr txBox="1"/>
          <p:nvPr>
            <p:ph idx="12" type="sldNum"/>
          </p:nvPr>
        </p:nvSpPr>
        <p:spPr>
          <a:xfrm>
            <a:off x="10327770" y="6442785"/>
            <a:ext cx="1463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</a:rPr>
              <a:t>‹#›</a:t>
            </a:fld>
            <a:endParaRPr sz="1400">
              <a:solidFill>
                <a:schemeClr val="lt1"/>
              </a:solidFill>
            </a:endParaRPr>
          </a:p>
        </p:txBody>
      </p:sp>
      <p:sp>
        <p:nvSpPr>
          <p:cNvPr id="278" name="Google Shape;278;g2efbfd2a8da_0_871"/>
          <p:cNvSpPr txBox="1"/>
          <p:nvPr>
            <p:ph idx="11" type="ftr"/>
          </p:nvPr>
        </p:nvSpPr>
        <p:spPr>
          <a:xfrm>
            <a:off x="2780558" y="6434341"/>
            <a:ext cx="6595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</a:rPr>
              <a:t>Presentation Name - Edit in Header Footer</a:t>
            </a:r>
            <a:endParaRPr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"/>
            <a:ext cx="12192000" cy="685803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6"/>
          <p:cNvSpPr txBox="1"/>
          <p:nvPr>
            <p:ph idx="1" type="body"/>
          </p:nvPr>
        </p:nvSpPr>
        <p:spPr>
          <a:xfrm>
            <a:off x="838200" y="1981199"/>
            <a:ext cx="10515600" cy="39211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solidFill>
                <a:srgbClr val="198A94"/>
              </a:solidFill>
            </a:endParaRPr>
          </a:p>
        </p:txBody>
      </p:sp>
      <p:sp>
        <p:nvSpPr>
          <p:cNvPr id="285" name="Google Shape;285;p6"/>
          <p:cNvSpPr txBox="1"/>
          <p:nvPr>
            <p:ph type="title"/>
          </p:nvPr>
        </p:nvSpPr>
        <p:spPr>
          <a:xfrm>
            <a:off x="838200" y="730918"/>
            <a:ext cx="10515600" cy="10978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t/>
            </a:r>
            <a:endParaRPr sz="4000">
              <a:solidFill>
                <a:srgbClr val="051E41"/>
              </a:solidFill>
            </a:endParaRPr>
          </a:p>
        </p:txBody>
      </p:sp>
      <p:sp>
        <p:nvSpPr>
          <p:cNvPr id="286" name="Google Shape;286;p6"/>
          <p:cNvSpPr txBox="1"/>
          <p:nvPr>
            <p:ph idx="10" type="dt"/>
          </p:nvPr>
        </p:nvSpPr>
        <p:spPr>
          <a:xfrm>
            <a:off x="838200" y="6438891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</a:rPr>
              <a:t>7/31/2024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287" name="Google Shape;287;p6"/>
          <p:cNvSpPr txBox="1"/>
          <p:nvPr>
            <p:ph idx="12" type="sldNum"/>
          </p:nvPr>
        </p:nvSpPr>
        <p:spPr>
          <a:xfrm>
            <a:off x="10327770" y="6442785"/>
            <a:ext cx="1463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</a:rPr>
              <a:t>‹#›</a:t>
            </a:fld>
            <a:endParaRPr sz="1400">
              <a:solidFill>
                <a:schemeClr val="lt1"/>
              </a:solidFill>
            </a:endParaRPr>
          </a:p>
        </p:txBody>
      </p:sp>
      <p:sp>
        <p:nvSpPr>
          <p:cNvPr id="288" name="Google Shape;288;p6"/>
          <p:cNvSpPr txBox="1"/>
          <p:nvPr>
            <p:ph idx="11" type="ftr"/>
          </p:nvPr>
        </p:nvSpPr>
        <p:spPr>
          <a:xfrm>
            <a:off x="2780558" y="6434341"/>
            <a:ext cx="6595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</a:rPr>
              <a:t>Presentation Name - Edit in Header Footer</a:t>
            </a:r>
            <a:endParaRPr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7"/>
          <p:cNvSpPr txBox="1"/>
          <p:nvPr>
            <p:ph idx="1" type="body"/>
          </p:nvPr>
        </p:nvSpPr>
        <p:spPr>
          <a:xfrm>
            <a:off x="838200" y="1981200"/>
            <a:ext cx="5290032" cy="3854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375E99"/>
              </a:solidFill>
            </a:endParaRPr>
          </a:p>
        </p:txBody>
      </p:sp>
      <p:sp>
        <p:nvSpPr>
          <p:cNvPr id="295" name="Google Shape;295;p7"/>
          <p:cNvSpPr txBox="1"/>
          <p:nvPr>
            <p:ph idx="2" type="body"/>
          </p:nvPr>
        </p:nvSpPr>
        <p:spPr>
          <a:xfrm>
            <a:off x="6356832" y="1981200"/>
            <a:ext cx="5105400" cy="3854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375E99"/>
              </a:solidFill>
            </a:endParaRPr>
          </a:p>
        </p:txBody>
      </p:sp>
      <p:sp>
        <p:nvSpPr>
          <p:cNvPr id="296" name="Google Shape;296;p7"/>
          <p:cNvSpPr txBox="1"/>
          <p:nvPr>
            <p:ph type="title"/>
          </p:nvPr>
        </p:nvSpPr>
        <p:spPr>
          <a:xfrm>
            <a:off x="838200" y="732430"/>
            <a:ext cx="10515600" cy="10963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t/>
            </a:r>
            <a:endParaRPr>
              <a:solidFill>
                <a:srgbClr val="051E41"/>
              </a:solidFill>
            </a:endParaRPr>
          </a:p>
        </p:txBody>
      </p:sp>
      <p:sp>
        <p:nvSpPr>
          <p:cNvPr id="297" name="Google Shape;297;p7"/>
          <p:cNvSpPr txBox="1"/>
          <p:nvPr>
            <p:ph idx="10" type="dt"/>
          </p:nvPr>
        </p:nvSpPr>
        <p:spPr>
          <a:xfrm>
            <a:off x="838200" y="6438891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</a:rPr>
              <a:t>7/31/2024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298" name="Google Shape;298;p7"/>
          <p:cNvSpPr txBox="1"/>
          <p:nvPr>
            <p:ph idx="12" type="sldNum"/>
          </p:nvPr>
        </p:nvSpPr>
        <p:spPr>
          <a:xfrm>
            <a:off x="10327770" y="6442785"/>
            <a:ext cx="1463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</a:rPr>
              <a:t>‹#›</a:t>
            </a:fld>
            <a:endParaRPr sz="1400">
              <a:solidFill>
                <a:schemeClr val="lt1"/>
              </a:solidFill>
            </a:endParaRPr>
          </a:p>
        </p:txBody>
      </p:sp>
      <p:sp>
        <p:nvSpPr>
          <p:cNvPr id="299" name="Google Shape;299;p7"/>
          <p:cNvSpPr txBox="1"/>
          <p:nvPr>
            <p:ph idx="11" type="ftr"/>
          </p:nvPr>
        </p:nvSpPr>
        <p:spPr>
          <a:xfrm>
            <a:off x="2780558" y="6434341"/>
            <a:ext cx="6595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</a:rPr>
              <a:t>Presentation Name - Edit in Header Footer</a:t>
            </a:r>
            <a:endParaRPr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9"/>
          <p:cNvSpPr txBox="1"/>
          <p:nvPr>
            <p:ph idx="1" type="body"/>
          </p:nvPr>
        </p:nvSpPr>
        <p:spPr>
          <a:xfrm>
            <a:off x="838200" y="1981200"/>
            <a:ext cx="53325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9595D2"/>
              </a:solidFill>
            </a:endParaRPr>
          </a:p>
        </p:txBody>
      </p:sp>
      <p:sp>
        <p:nvSpPr>
          <p:cNvPr id="306" name="Google Shape;306;p9"/>
          <p:cNvSpPr txBox="1"/>
          <p:nvPr>
            <p:ph idx="2" type="body"/>
          </p:nvPr>
        </p:nvSpPr>
        <p:spPr>
          <a:xfrm>
            <a:off x="838200" y="2805100"/>
            <a:ext cx="5332500" cy="3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9595D2"/>
              </a:solidFill>
            </a:endParaRPr>
          </a:p>
        </p:txBody>
      </p:sp>
      <p:sp>
        <p:nvSpPr>
          <p:cNvPr id="307" name="Google Shape;307;p9"/>
          <p:cNvSpPr txBox="1"/>
          <p:nvPr>
            <p:ph idx="3" type="body"/>
          </p:nvPr>
        </p:nvSpPr>
        <p:spPr>
          <a:xfrm>
            <a:off x="6445525" y="1981200"/>
            <a:ext cx="53325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9595D2"/>
              </a:solidFill>
            </a:endParaRPr>
          </a:p>
        </p:txBody>
      </p:sp>
      <p:sp>
        <p:nvSpPr>
          <p:cNvPr id="308" name="Google Shape;308;p9"/>
          <p:cNvSpPr txBox="1"/>
          <p:nvPr>
            <p:ph idx="4" type="body"/>
          </p:nvPr>
        </p:nvSpPr>
        <p:spPr>
          <a:xfrm>
            <a:off x="6445525" y="2805100"/>
            <a:ext cx="5332500" cy="3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9595D2"/>
              </a:solidFill>
            </a:endParaRPr>
          </a:p>
        </p:txBody>
      </p:sp>
      <p:sp>
        <p:nvSpPr>
          <p:cNvPr id="309" name="Google Shape;309;p9"/>
          <p:cNvSpPr txBox="1"/>
          <p:nvPr>
            <p:ph type="title"/>
          </p:nvPr>
        </p:nvSpPr>
        <p:spPr>
          <a:xfrm>
            <a:off x="838200" y="732430"/>
            <a:ext cx="10515600" cy="10963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t/>
            </a:r>
            <a:endParaRPr>
              <a:solidFill>
                <a:srgbClr val="051E41"/>
              </a:solidFill>
            </a:endParaRPr>
          </a:p>
        </p:txBody>
      </p:sp>
      <p:sp>
        <p:nvSpPr>
          <p:cNvPr id="310" name="Google Shape;310;p9"/>
          <p:cNvSpPr txBox="1"/>
          <p:nvPr>
            <p:ph idx="10" type="dt"/>
          </p:nvPr>
        </p:nvSpPr>
        <p:spPr>
          <a:xfrm>
            <a:off x="838200" y="6438891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</a:rPr>
              <a:t>7/31/2024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311" name="Google Shape;311;p9"/>
          <p:cNvSpPr txBox="1"/>
          <p:nvPr>
            <p:ph idx="12" type="sldNum"/>
          </p:nvPr>
        </p:nvSpPr>
        <p:spPr>
          <a:xfrm>
            <a:off x="10327770" y="6442785"/>
            <a:ext cx="1463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</a:rPr>
              <a:t>‹#›</a:t>
            </a:fld>
            <a:endParaRPr sz="1400">
              <a:solidFill>
                <a:schemeClr val="lt1"/>
              </a:solidFill>
            </a:endParaRPr>
          </a:p>
        </p:txBody>
      </p:sp>
      <p:sp>
        <p:nvSpPr>
          <p:cNvPr id="312" name="Google Shape;312;p9"/>
          <p:cNvSpPr txBox="1"/>
          <p:nvPr>
            <p:ph idx="11" type="ftr"/>
          </p:nvPr>
        </p:nvSpPr>
        <p:spPr>
          <a:xfrm>
            <a:off x="2780558" y="6434341"/>
            <a:ext cx="6595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</a:rPr>
              <a:t>Presentation Name - Edit in Header Footer</a:t>
            </a:r>
            <a:endParaRPr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2"/>
          <p:cNvSpPr txBox="1"/>
          <p:nvPr>
            <p:ph type="title"/>
          </p:nvPr>
        </p:nvSpPr>
        <p:spPr>
          <a:xfrm>
            <a:off x="838200" y="732430"/>
            <a:ext cx="10515600" cy="10963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t/>
            </a:r>
            <a:endParaRPr>
              <a:solidFill>
                <a:srgbClr val="051E41"/>
              </a:solidFill>
            </a:endParaRPr>
          </a:p>
        </p:txBody>
      </p:sp>
      <p:sp>
        <p:nvSpPr>
          <p:cNvPr id="319" name="Google Shape;319;p12"/>
          <p:cNvSpPr txBox="1"/>
          <p:nvPr>
            <p:ph idx="1" type="body"/>
          </p:nvPr>
        </p:nvSpPr>
        <p:spPr>
          <a:xfrm>
            <a:off x="5183188" y="1981199"/>
            <a:ext cx="6508394" cy="4242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AA921B"/>
              </a:solidFill>
            </a:endParaRPr>
          </a:p>
        </p:txBody>
      </p:sp>
      <p:sp>
        <p:nvSpPr>
          <p:cNvPr id="320" name="Google Shape;320;p12"/>
          <p:cNvSpPr txBox="1"/>
          <p:nvPr>
            <p:ph idx="2" type="body"/>
          </p:nvPr>
        </p:nvSpPr>
        <p:spPr>
          <a:xfrm>
            <a:off x="839788" y="3231484"/>
            <a:ext cx="3932237" cy="29918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>
              <a:solidFill>
                <a:srgbClr val="AA921B"/>
              </a:solidFill>
            </a:endParaRPr>
          </a:p>
        </p:txBody>
      </p:sp>
      <p:sp>
        <p:nvSpPr>
          <p:cNvPr id="321" name="Google Shape;321;p12"/>
          <p:cNvSpPr txBox="1"/>
          <p:nvPr>
            <p:ph idx="3" type="body"/>
          </p:nvPr>
        </p:nvSpPr>
        <p:spPr>
          <a:xfrm>
            <a:off x="838200" y="1981200"/>
            <a:ext cx="3932236" cy="1148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t/>
            </a:r>
            <a:endParaRPr>
              <a:solidFill>
                <a:srgbClr val="AA921B"/>
              </a:solidFill>
            </a:endParaRPr>
          </a:p>
        </p:txBody>
      </p:sp>
      <p:sp>
        <p:nvSpPr>
          <p:cNvPr id="322" name="Google Shape;322;p12"/>
          <p:cNvSpPr txBox="1"/>
          <p:nvPr>
            <p:ph idx="10" type="dt"/>
          </p:nvPr>
        </p:nvSpPr>
        <p:spPr>
          <a:xfrm>
            <a:off x="838200" y="6438891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</a:rPr>
              <a:t>7/31/2024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323" name="Google Shape;323;p12"/>
          <p:cNvSpPr txBox="1"/>
          <p:nvPr>
            <p:ph idx="12" type="sldNum"/>
          </p:nvPr>
        </p:nvSpPr>
        <p:spPr>
          <a:xfrm>
            <a:off x="10327770" y="6442785"/>
            <a:ext cx="1463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</a:rPr>
              <a:t>‹#›</a:t>
            </a:fld>
            <a:endParaRPr sz="1400">
              <a:solidFill>
                <a:schemeClr val="lt1"/>
              </a:solidFill>
            </a:endParaRPr>
          </a:p>
        </p:txBody>
      </p:sp>
      <p:sp>
        <p:nvSpPr>
          <p:cNvPr id="324" name="Google Shape;324;p12"/>
          <p:cNvSpPr txBox="1"/>
          <p:nvPr>
            <p:ph idx="11" type="ftr"/>
          </p:nvPr>
        </p:nvSpPr>
        <p:spPr>
          <a:xfrm>
            <a:off x="2780558" y="6434341"/>
            <a:ext cx="6595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</a:rPr>
              <a:t>Presentation Name - Edit in Header Footer</a:t>
            </a:r>
            <a:endParaRPr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g2efbfd2a8da_0_8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g2efbfd2a8da_0_884"/>
          <p:cNvSpPr txBox="1"/>
          <p:nvPr>
            <p:ph type="title"/>
          </p:nvPr>
        </p:nvSpPr>
        <p:spPr>
          <a:xfrm>
            <a:off x="838200" y="732430"/>
            <a:ext cx="10515600" cy="10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t/>
            </a:r>
            <a:endParaRPr>
              <a:solidFill>
                <a:srgbClr val="051E41"/>
              </a:solidFill>
            </a:endParaRPr>
          </a:p>
        </p:txBody>
      </p:sp>
      <p:sp>
        <p:nvSpPr>
          <p:cNvPr id="331" name="Google Shape;331;g2efbfd2a8da_0_884"/>
          <p:cNvSpPr txBox="1"/>
          <p:nvPr>
            <p:ph idx="1" type="body"/>
          </p:nvPr>
        </p:nvSpPr>
        <p:spPr>
          <a:xfrm>
            <a:off x="5183188" y="1981199"/>
            <a:ext cx="6508500" cy="42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7E9EB3"/>
              </a:solidFill>
            </a:endParaRPr>
          </a:p>
        </p:txBody>
      </p:sp>
      <p:sp>
        <p:nvSpPr>
          <p:cNvPr id="332" name="Google Shape;332;g2efbfd2a8da_0_884"/>
          <p:cNvSpPr txBox="1"/>
          <p:nvPr>
            <p:ph idx="2" type="body"/>
          </p:nvPr>
        </p:nvSpPr>
        <p:spPr>
          <a:xfrm>
            <a:off x="839788" y="3231484"/>
            <a:ext cx="3932100" cy="29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>
              <a:solidFill>
                <a:srgbClr val="7E9EB3"/>
              </a:solidFill>
            </a:endParaRPr>
          </a:p>
        </p:txBody>
      </p:sp>
      <p:sp>
        <p:nvSpPr>
          <p:cNvPr id="333" name="Google Shape;333;g2efbfd2a8da_0_884"/>
          <p:cNvSpPr txBox="1"/>
          <p:nvPr>
            <p:ph idx="3" type="body"/>
          </p:nvPr>
        </p:nvSpPr>
        <p:spPr>
          <a:xfrm>
            <a:off x="838200" y="1981200"/>
            <a:ext cx="3932100" cy="11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t/>
            </a:r>
            <a:endParaRPr>
              <a:solidFill>
                <a:srgbClr val="7E9EB3"/>
              </a:solidFill>
            </a:endParaRPr>
          </a:p>
        </p:txBody>
      </p:sp>
      <p:sp>
        <p:nvSpPr>
          <p:cNvPr id="334" name="Google Shape;334;g2efbfd2a8da_0_884"/>
          <p:cNvSpPr txBox="1"/>
          <p:nvPr>
            <p:ph idx="10" type="dt"/>
          </p:nvPr>
        </p:nvSpPr>
        <p:spPr>
          <a:xfrm>
            <a:off x="838200" y="6438891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</a:rPr>
              <a:t>7/31/2024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335" name="Google Shape;335;g2efbfd2a8da_0_884"/>
          <p:cNvSpPr txBox="1"/>
          <p:nvPr>
            <p:ph idx="12" type="sldNum"/>
          </p:nvPr>
        </p:nvSpPr>
        <p:spPr>
          <a:xfrm>
            <a:off x="10327770" y="6442785"/>
            <a:ext cx="1463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</a:rPr>
              <a:t>‹#›</a:t>
            </a:fld>
            <a:endParaRPr sz="1400">
              <a:solidFill>
                <a:schemeClr val="lt1"/>
              </a:solidFill>
            </a:endParaRPr>
          </a:p>
        </p:txBody>
      </p:sp>
      <p:sp>
        <p:nvSpPr>
          <p:cNvPr id="336" name="Google Shape;336;g2efbfd2a8da_0_884"/>
          <p:cNvSpPr txBox="1"/>
          <p:nvPr>
            <p:ph idx="11" type="ftr"/>
          </p:nvPr>
        </p:nvSpPr>
        <p:spPr>
          <a:xfrm>
            <a:off x="2780558" y="6434341"/>
            <a:ext cx="6595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</a:rPr>
              <a:t>Presentation Name - Edit in Header Footer</a:t>
            </a:r>
            <a:endParaRPr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g2efbfd2a8da_0_8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11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g2efbfd2a8da_0_821"/>
          <p:cNvSpPr txBox="1"/>
          <p:nvPr>
            <p:ph idx="4294967295" type="body"/>
          </p:nvPr>
        </p:nvSpPr>
        <p:spPr>
          <a:xfrm>
            <a:off x="3100916" y="2472258"/>
            <a:ext cx="58800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400">
              <a:solidFill>
                <a:srgbClr val="051E41"/>
              </a:solidFill>
            </a:endParaRPr>
          </a:p>
        </p:txBody>
      </p:sp>
      <p:sp>
        <p:nvSpPr>
          <p:cNvPr id="343" name="Google Shape;343;g2efbfd2a8da_0_821"/>
          <p:cNvSpPr txBox="1"/>
          <p:nvPr>
            <p:ph idx="4294967295" type="body"/>
          </p:nvPr>
        </p:nvSpPr>
        <p:spPr>
          <a:xfrm>
            <a:off x="3100916" y="2904057"/>
            <a:ext cx="58800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344" name="Google Shape;344;g2efbfd2a8da_0_821"/>
          <p:cNvSpPr txBox="1"/>
          <p:nvPr>
            <p:ph idx="4294967295" type="body"/>
          </p:nvPr>
        </p:nvSpPr>
        <p:spPr>
          <a:xfrm>
            <a:off x="3100916" y="3484563"/>
            <a:ext cx="58800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345" name="Google Shape;345;g2efbfd2a8da_0_821"/>
          <p:cNvSpPr txBox="1"/>
          <p:nvPr/>
        </p:nvSpPr>
        <p:spPr>
          <a:xfrm>
            <a:off x="3956700" y="1253500"/>
            <a:ext cx="42786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g2efbfd2a8da_0_8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"/>
            <a:ext cx="12192000" cy="6857954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g2efbfd2a8da_0_836"/>
          <p:cNvSpPr txBox="1"/>
          <p:nvPr>
            <p:ph idx="4294967295" type="body"/>
          </p:nvPr>
        </p:nvSpPr>
        <p:spPr>
          <a:xfrm>
            <a:off x="3100916" y="2472258"/>
            <a:ext cx="58800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400">
              <a:solidFill>
                <a:srgbClr val="051E41"/>
              </a:solidFill>
            </a:endParaRPr>
          </a:p>
        </p:txBody>
      </p:sp>
      <p:sp>
        <p:nvSpPr>
          <p:cNvPr id="352" name="Google Shape;352;g2efbfd2a8da_0_836"/>
          <p:cNvSpPr txBox="1"/>
          <p:nvPr>
            <p:ph idx="4294967295" type="body"/>
          </p:nvPr>
        </p:nvSpPr>
        <p:spPr>
          <a:xfrm>
            <a:off x="3100916" y="2904057"/>
            <a:ext cx="58800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353" name="Google Shape;353;g2efbfd2a8da_0_836"/>
          <p:cNvSpPr txBox="1"/>
          <p:nvPr>
            <p:ph idx="4294967295" type="body"/>
          </p:nvPr>
        </p:nvSpPr>
        <p:spPr>
          <a:xfrm>
            <a:off x="3100916" y="3484563"/>
            <a:ext cx="58800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354" name="Google Shape;354;g2efbfd2a8da_0_836"/>
          <p:cNvSpPr txBox="1"/>
          <p:nvPr/>
        </p:nvSpPr>
        <p:spPr>
          <a:xfrm>
            <a:off x="3956700" y="1253500"/>
            <a:ext cx="42786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g2efbfd2a8da_0_8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"/>
            <a:ext cx="12192000" cy="6857954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g2efbfd2a8da_0_844"/>
          <p:cNvSpPr txBox="1"/>
          <p:nvPr>
            <p:ph idx="4294967295" type="body"/>
          </p:nvPr>
        </p:nvSpPr>
        <p:spPr>
          <a:xfrm>
            <a:off x="3100916" y="2472258"/>
            <a:ext cx="58800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400">
              <a:solidFill>
                <a:srgbClr val="051E41"/>
              </a:solidFill>
            </a:endParaRPr>
          </a:p>
        </p:txBody>
      </p:sp>
      <p:sp>
        <p:nvSpPr>
          <p:cNvPr id="361" name="Google Shape;361;g2efbfd2a8da_0_844"/>
          <p:cNvSpPr txBox="1"/>
          <p:nvPr>
            <p:ph idx="4294967295" type="body"/>
          </p:nvPr>
        </p:nvSpPr>
        <p:spPr>
          <a:xfrm>
            <a:off x="3100916" y="2904057"/>
            <a:ext cx="58800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362" name="Google Shape;362;g2efbfd2a8da_0_844"/>
          <p:cNvSpPr txBox="1"/>
          <p:nvPr>
            <p:ph idx="4294967295" type="body"/>
          </p:nvPr>
        </p:nvSpPr>
        <p:spPr>
          <a:xfrm>
            <a:off x="3100916" y="3484563"/>
            <a:ext cx="58800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363" name="Google Shape;363;g2efbfd2a8da_0_844"/>
          <p:cNvSpPr txBox="1"/>
          <p:nvPr/>
        </p:nvSpPr>
        <p:spPr>
          <a:xfrm>
            <a:off x="3956700" y="1253500"/>
            <a:ext cx="42786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g2efbfd2a8da_0_8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"/>
            <a:ext cx="1219208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2efbfd2a8da_0_852"/>
          <p:cNvSpPr txBox="1"/>
          <p:nvPr>
            <p:ph idx="4294967295" type="body"/>
          </p:nvPr>
        </p:nvSpPr>
        <p:spPr>
          <a:xfrm>
            <a:off x="3100916" y="2472258"/>
            <a:ext cx="58800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400">
              <a:solidFill>
                <a:srgbClr val="051E41"/>
              </a:solidFill>
            </a:endParaRPr>
          </a:p>
        </p:txBody>
      </p:sp>
      <p:sp>
        <p:nvSpPr>
          <p:cNvPr id="370" name="Google Shape;370;g2efbfd2a8da_0_852"/>
          <p:cNvSpPr txBox="1"/>
          <p:nvPr>
            <p:ph idx="4294967295" type="body"/>
          </p:nvPr>
        </p:nvSpPr>
        <p:spPr>
          <a:xfrm>
            <a:off x="3100916" y="2904057"/>
            <a:ext cx="58800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371" name="Google Shape;371;g2efbfd2a8da_0_852"/>
          <p:cNvSpPr txBox="1"/>
          <p:nvPr>
            <p:ph idx="4294967295" type="body"/>
          </p:nvPr>
        </p:nvSpPr>
        <p:spPr>
          <a:xfrm>
            <a:off x="3100916" y="3484563"/>
            <a:ext cx="58800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372" name="Google Shape;372;g2efbfd2a8da_0_852"/>
          <p:cNvSpPr txBox="1"/>
          <p:nvPr/>
        </p:nvSpPr>
        <p:spPr>
          <a:xfrm>
            <a:off x="3956700" y="1253500"/>
            <a:ext cx="42786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g2efbfd2a8da_0_6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1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2efbfd2a8da_0_605"/>
          <p:cNvSpPr txBox="1"/>
          <p:nvPr>
            <p:ph idx="4294967295" type="body"/>
          </p:nvPr>
        </p:nvSpPr>
        <p:spPr>
          <a:xfrm>
            <a:off x="1188907" y="3531883"/>
            <a:ext cx="73044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solidFill>
                <a:srgbClr val="375E99"/>
              </a:solidFill>
            </a:endParaRPr>
          </a:p>
        </p:txBody>
      </p:sp>
      <p:sp>
        <p:nvSpPr>
          <p:cNvPr id="202" name="Google Shape;202;g2efbfd2a8da_0_605"/>
          <p:cNvSpPr txBox="1"/>
          <p:nvPr>
            <p:ph idx="4294967295" type="body"/>
          </p:nvPr>
        </p:nvSpPr>
        <p:spPr>
          <a:xfrm>
            <a:off x="1188907" y="2425171"/>
            <a:ext cx="9639900" cy="10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t/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203" name="Google Shape;203;g2efbfd2a8da_0_605"/>
          <p:cNvSpPr txBox="1"/>
          <p:nvPr/>
        </p:nvSpPr>
        <p:spPr>
          <a:xfrm>
            <a:off x="1188907" y="4292844"/>
            <a:ext cx="3094500" cy="5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7/31</a:t>
            </a: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/2024</a:t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g2efbfd2a8da_0_8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"/>
            <a:ext cx="12192000" cy="6857954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g2efbfd2a8da_0_896"/>
          <p:cNvSpPr txBox="1"/>
          <p:nvPr>
            <p:ph idx="4294967295" type="body"/>
          </p:nvPr>
        </p:nvSpPr>
        <p:spPr>
          <a:xfrm>
            <a:off x="3100916" y="2472258"/>
            <a:ext cx="58800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400">
              <a:solidFill>
                <a:srgbClr val="051E41"/>
              </a:solidFill>
            </a:endParaRPr>
          </a:p>
        </p:txBody>
      </p:sp>
      <p:sp>
        <p:nvSpPr>
          <p:cNvPr id="379" name="Google Shape;379;g2efbfd2a8da_0_896"/>
          <p:cNvSpPr txBox="1"/>
          <p:nvPr>
            <p:ph idx="4294967295" type="body"/>
          </p:nvPr>
        </p:nvSpPr>
        <p:spPr>
          <a:xfrm>
            <a:off x="3100916" y="2904057"/>
            <a:ext cx="58800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380" name="Google Shape;380;g2efbfd2a8da_0_896"/>
          <p:cNvSpPr txBox="1"/>
          <p:nvPr>
            <p:ph idx="4294967295" type="body"/>
          </p:nvPr>
        </p:nvSpPr>
        <p:spPr>
          <a:xfrm>
            <a:off x="3100916" y="3484563"/>
            <a:ext cx="58800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381" name="Google Shape;381;g2efbfd2a8da_0_896"/>
          <p:cNvSpPr txBox="1"/>
          <p:nvPr/>
        </p:nvSpPr>
        <p:spPr>
          <a:xfrm>
            <a:off x="3956700" y="1253500"/>
            <a:ext cx="42786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g2efbfd2a8da_0_6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1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2efbfd2a8da_0_616"/>
          <p:cNvSpPr txBox="1"/>
          <p:nvPr>
            <p:ph idx="4294967295" type="body"/>
          </p:nvPr>
        </p:nvSpPr>
        <p:spPr>
          <a:xfrm>
            <a:off x="1188907" y="3531883"/>
            <a:ext cx="73044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solidFill>
                <a:srgbClr val="9595D2"/>
              </a:solidFill>
            </a:endParaRPr>
          </a:p>
        </p:txBody>
      </p:sp>
      <p:sp>
        <p:nvSpPr>
          <p:cNvPr id="210" name="Google Shape;210;g2efbfd2a8da_0_616"/>
          <p:cNvSpPr txBox="1"/>
          <p:nvPr>
            <p:ph idx="4294967295" type="body"/>
          </p:nvPr>
        </p:nvSpPr>
        <p:spPr>
          <a:xfrm>
            <a:off x="1188907" y="2425171"/>
            <a:ext cx="9639900" cy="10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t/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211" name="Google Shape;211;g2efbfd2a8da_0_616"/>
          <p:cNvSpPr txBox="1"/>
          <p:nvPr/>
        </p:nvSpPr>
        <p:spPr>
          <a:xfrm>
            <a:off x="1188907" y="4292844"/>
            <a:ext cx="3094500" cy="5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7/31</a:t>
            </a: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/2024</a:t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2efbfd2a8da_0_6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2efbfd2a8da_0_627"/>
          <p:cNvSpPr txBox="1"/>
          <p:nvPr>
            <p:ph idx="4294967295" type="body"/>
          </p:nvPr>
        </p:nvSpPr>
        <p:spPr>
          <a:xfrm>
            <a:off x="1188907" y="3531883"/>
            <a:ext cx="73044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solidFill>
                <a:srgbClr val="AA921B"/>
              </a:solidFill>
            </a:endParaRPr>
          </a:p>
        </p:txBody>
      </p:sp>
      <p:sp>
        <p:nvSpPr>
          <p:cNvPr id="218" name="Google Shape;218;g2efbfd2a8da_0_627"/>
          <p:cNvSpPr txBox="1"/>
          <p:nvPr>
            <p:ph idx="4294967295" type="body"/>
          </p:nvPr>
        </p:nvSpPr>
        <p:spPr>
          <a:xfrm>
            <a:off x="1188907" y="2425171"/>
            <a:ext cx="9639900" cy="10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t/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219" name="Google Shape;219;g2efbfd2a8da_0_627"/>
          <p:cNvSpPr txBox="1"/>
          <p:nvPr/>
        </p:nvSpPr>
        <p:spPr>
          <a:xfrm>
            <a:off x="1188907" y="4292844"/>
            <a:ext cx="3094500" cy="5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7/31</a:t>
            </a: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/2024</a:t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g2efbfd2a8da_0_8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" y="-16"/>
            <a:ext cx="12192000" cy="6858032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2efbfd2a8da_0_863"/>
          <p:cNvSpPr txBox="1"/>
          <p:nvPr>
            <p:ph idx="4294967295" type="body"/>
          </p:nvPr>
        </p:nvSpPr>
        <p:spPr>
          <a:xfrm>
            <a:off x="1188907" y="3531883"/>
            <a:ext cx="73044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solidFill>
                <a:srgbClr val="9BBFCB"/>
              </a:solidFill>
            </a:endParaRPr>
          </a:p>
        </p:txBody>
      </p:sp>
      <p:sp>
        <p:nvSpPr>
          <p:cNvPr id="226" name="Google Shape;226;g2efbfd2a8da_0_863"/>
          <p:cNvSpPr txBox="1"/>
          <p:nvPr>
            <p:ph idx="4294967295" type="body"/>
          </p:nvPr>
        </p:nvSpPr>
        <p:spPr>
          <a:xfrm>
            <a:off x="1188907" y="2425171"/>
            <a:ext cx="9639900" cy="10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t/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227" name="Google Shape;227;g2efbfd2a8da_0_863"/>
          <p:cNvSpPr txBox="1"/>
          <p:nvPr/>
        </p:nvSpPr>
        <p:spPr>
          <a:xfrm>
            <a:off x="1188907" y="4292844"/>
            <a:ext cx="3094500" cy="5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7/31</a:t>
            </a: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/2024</a:t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g2efbfd2a8da_0_6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12192000" cy="685800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2efbfd2a8da_0_643"/>
          <p:cNvSpPr txBox="1"/>
          <p:nvPr>
            <p:ph idx="4294967295" type="body"/>
          </p:nvPr>
        </p:nvSpPr>
        <p:spPr>
          <a:xfrm>
            <a:off x="919557" y="4298433"/>
            <a:ext cx="73044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solidFill>
                <a:srgbClr val="051E41"/>
              </a:solidFill>
            </a:endParaRPr>
          </a:p>
        </p:txBody>
      </p:sp>
      <p:sp>
        <p:nvSpPr>
          <p:cNvPr id="234" name="Google Shape;234;g2efbfd2a8da_0_643"/>
          <p:cNvSpPr txBox="1"/>
          <p:nvPr>
            <p:ph idx="4294967295" type="body"/>
          </p:nvPr>
        </p:nvSpPr>
        <p:spPr>
          <a:xfrm>
            <a:off x="919557" y="2888396"/>
            <a:ext cx="9639900" cy="10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t/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235" name="Google Shape;235;g2efbfd2a8da_0_643"/>
          <p:cNvSpPr txBox="1"/>
          <p:nvPr>
            <p:ph idx="10" type="dt"/>
          </p:nvPr>
        </p:nvSpPr>
        <p:spPr>
          <a:xfrm>
            <a:off x="838200" y="6438891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</a:rPr>
              <a:t>7/31</a:t>
            </a:r>
            <a:r>
              <a:rPr lang="en-US" sz="1400">
                <a:solidFill>
                  <a:schemeClr val="lt1"/>
                </a:solidFill>
              </a:rPr>
              <a:t>/2024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236" name="Google Shape;236;g2efbfd2a8da_0_643"/>
          <p:cNvSpPr txBox="1"/>
          <p:nvPr>
            <p:ph idx="11" type="ftr"/>
          </p:nvPr>
        </p:nvSpPr>
        <p:spPr>
          <a:xfrm>
            <a:off x="2780558" y="6434341"/>
            <a:ext cx="6595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</a:rPr>
              <a:t>Presentation Name - Edit in Header Footer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237" name="Google Shape;237;g2efbfd2a8da_0_643"/>
          <p:cNvSpPr txBox="1"/>
          <p:nvPr>
            <p:ph idx="12" type="sldNum"/>
          </p:nvPr>
        </p:nvSpPr>
        <p:spPr>
          <a:xfrm>
            <a:off x="10327770" y="6442785"/>
            <a:ext cx="1463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</a:rPr>
              <a:t>‹#›</a:t>
            </a:fld>
            <a:endParaRPr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g2efbfd2a8da_0_6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5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2efbfd2a8da_0_654"/>
          <p:cNvSpPr txBox="1"/>
          <p:nvPr>
            <p:ph idx="4294967295" type="body"/>
          </p:nvPr>
        </p:nvSpPr>
        <p:spPr>
          <a:xfrm>
            <a:off x="919557" y="4298433"/>
            <a:ext cx="73044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solidFill>
                <a:srgbClr val="051E41"/>
              </a:solidFill>
            </a:endParaRPr>
          </a:p>
        </p:txBody>
      </p:sp>
      <p:sp>
        <p:nvSpPr>
          <p:cNvPr id="244" name="Google Shape;244;g2efbfd2a8da_0_654"/>
          <p:cNvSpPr txBox="1"/>
          <p:nvPr>
            <p:ph idx="4294967295" type="body"/>
          </p:nvPr>
        </p:nvSpPr>
        <p:spPr>
          <a:xfrm>
            <a:off x="919557" y="2888396"/>
            <a:ext cx="9639900" cy="10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t/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245" name="Google Shape;245;g2efbfd2a8da_0_654"/>
          <p:cNvSpPr txBox="1"/>
          <p:nvPr>
            <p:ph idx="11" type="ftr"/>
          </p:nvPr>
        </p:nvSpPr>
        <p:spPr>
          <a:xfrm>
            <a:off x="2780558" y="6434341"/>
            <a:ext cx="6595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</a:rPr>
              <a:t>Presentation Name - Edit in Header Footer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246" name="Google Shape;246;g2efbfd2a8da_0_654"/>
          <p:cNvSpPr txBox="1"/>
          <p:nvPr>
            <p:ph idx="12" type="sldNum"/>
          </p:nvPr>
        </p:nvSpPr>
        <p:spPr>
          <a:xfrm>
            <a:off x="10327770" y="6442785"/>
            <a:ext cx="1463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</a:rPr>
              <a:t>‹#›</a:t>
            </a:fld>
            <a:endParaRPr sz="1400">
              <a:solidFill>
                <a:schemeClr val="lt1"/>
              </a:solidFill>
            </a:endParaRPr>
          </a:p>
        </p:txBody>
      </p:sp>
      <p:sp>
        <p:nvSpPr>
          <p:cNvPr id="247" name="Google Shape;247;g2efbfd2a8da_0_654"/>
          <p:cNvSpPr txBox="1"/>
          <p:nvPr>
            <p:ph idx="10" type="dt"/>
          </p:nvPr>
        </p:nvSpPr>
        <p:spPr>
          <a:xfrm>
            <a:off x="838200" y="6438891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</a:rPr>
              <a:t>7/31/2024</a:t>
            </a:r>
            <a:endParaRPr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g2efbfd2a8da_0_6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0" y="0"/>
            <a:ext cx="12192000" cy="6858027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2efbfd2a8da_0_664"/>
          <p:cNvSpPr txBox="1"/>
          <p:nvPr>
            <p:ph idx="4294967295" type="body"/>
          </p:nvPr>
        </p:nvSpPr>
        <p:spPr>
          <a:xfrm>
            <a:off x="919557" y="4298433"/>
            <a:ext cx="73044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solidFill>
                <a:srgbClr val="051E41"/>
              </a:solidFill>
            </a:endParaRPr>
          </a:p>
        </p:txBody>
      </p:sp>
      <p:sp>
        <p:nvSpPr>
          <p:cNvPr id="254" name="Google Shape;254;g2efbfd2a8da_0_664"/>
          <p:cNvSpPr txBox="1"/>
          <p:nvPr>
            <p:ph idx="4294967295" type="body"/>
          </p:nvPr>
        </p:nvSpPr>
        <p:spPr>
          <a:xfrm>
            <a:off x="919557" y="2888396"/>
            <a:ext cx="9639900" cy="10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t/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255" name="Google Shape;255;g2efbfd2a8da_0_664"/>
          <p:cNvSpPr txBox="1"/>
          <p:nvPr>
            <p:ph idx="11" type="ftr"/>
          </p:nvPr>
        </p:nvSpPr>
        <p:spPr>
          <a:xfrm>
            <a:off x="2780558" y="6434341"/>
            <a:ext cx="6595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</a:rPr>
              <a:t>Presentation Name - Edit in Header Footer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256" name="Google Shape;256;g2efbfd2a8da_0_664"/>
          <p:cNvSpPr txBox="1"/>
          <p:nvPr>
            <p:ph idx="12" type="sldNum"/>
          </p:nvPr>
        </p:nvSpPr>
        <p:spPr>
          <a:xfrm>
            <a:off x="10327770" y="6442785"/>
            <a:ext cx="1463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</a:rPr>
              <a:t>‹#›</a:t>
            </a:fld>
            <a:endParaRPr sz="1400">
              <a:solidFill>
                <a:schemeClr val="lt1"/>
              </a:solidFill>
            </a:endParaRPr>
          </a:p>
        </p:txBody>
      </p:sp>
      <p:sp>
        <p:nvSpPr>
          <p:cNvPr id="257" name="Google Shape;257;g2efbfd2a8da_0_664"/>
          <p:cNvSpPr txBox="1"/>
          <p:nvPr>
            <p:ph idx="10" type="dt"/>
          </p:nvPr>
        </p:nvSpPr>
        <p:spPr>
          <a:xfrm>
            <a:off x="838200" y="6438891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</a:rPr>
              <a:t>7/31/2024</a:t>
            </a:r>
            <a:endParaRPr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g2efbfd2a8da_0_6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2efbfd2a8da_0_675"/>
          <p:cNvSpPr txBox="1"/>
          <p:nvPr>
            <p:ph idx="4294967295" type="body"/>
          </p:nvPr>
        </p:nvSpPr>
        <p:spPr>
          <a:xfrm>
            <a:off x="919557" y="4298433"/>
            <a:ext cx="73044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solidFill>
                <a:srgbClr val="051E41"/>
              </a:solidFill>
            </a:endParaRPr>
          </a:p>
        </p:txBody>
      </p:sp>
      <p:sp>
        <p:nvSpPr>
          <p:cNvPr id="264" name="Google Shape;264;g2efbfd2a8da_0_675"/>
          <p:cNvSpPr txBox="1"/>
          <p:nvPr>
            <p:ph idx="4294967295" type="body"/>
          </p:nvPr>
        </p:nvSpPr>
        <p:spPr>
          <a:xfrm>
            <a:off x="919557" y="2888396"/>
            <a:ext cx="9639900" cy="10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t/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265" name="Google Shape;265;g2efbfd2a8da_0_675"/>
          <p:cNvSpPr txBox="1"/>
          <p:nvPr>
            <p:ph idx="10" type="dt"/>
          </p:nvPr>
        </p:nvSpPr>
        <p:spPr>
          <a:xfrm>
            <a:off x="838200" y="6438891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</a:rPr>
              <a:t>7/31/2024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266" name="Google Shape;266;g2efbfd2a8da_0_675"/>
          <p:cNvSpPr txBox="1"/>
          <p:nvPr>
            <p:ph idx="11" type="ftr"/>
          </p:nvPr>
        </p:nvSpPr>
        <p:spPr>
          <a:xfrm>
            <a:off x="2780558" y="6434341"/>
            <a:ext cx="6595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</a:rPr>
              <a:t>Presentation Name - Edit in Header Footer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267" name="Google Shape;267;g2efbfd2a8da_0_675"/>
          <p:cNvSpPr txBox="1"/>
          <p:nvPr>
            <p:ph idx="12" type="sldNum"/>
          </p:nvPr>
        </p:nvSpPr>
        <p:spPr>
          <a:xfrm>
            <a:off x="10327770" y="6442785"/>
            <a:ext cx="1463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</a:rPr>
              <a:t>‹#›</a:t>
            </a:fld>
            <a:endParaRPr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2022-02-17T22:28:37Z</dcterms:created>
  <dc:creator>Admin</dc:creator>
</cp:coreProperties>
</file>