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sldIdLst>
    <p:sldId id="258" r:id="rId6"/>
    <p:sldId id="290" r:id="rId7"/>
    <p:sldId id="276" r:id="rId8"/>
    <p:sldId id="275" r:id="rId9"/>
    <p:sldId id="283" r:id="rId10"/>
    <p:sldId id="291" r:id="rId11"/>
    <p:sldId id="284" r:id="rId12"/>
    <p:sldId id="292" r:id="rId13"/>
    <p:sldId id="277" r:id="rId14"/>
    <p:sldId id="282" r:id="rId15"/>
    <p:sldId id="281" r:id="rId16"/>
    <p:sldId id="294" r:id="rId17"/>
    <p:sldId id="295" r:id="rId18"/>
    <p:sldId id="296" r:id="rId19"/>
    <p:sldId id="266" r:id="rId20"/>
    <p:sldId id="297" r:id="rId21"/>
    <p:sldId id="285" r:id="rId22"/>
    <p:sldId id="286" r:id="rId23"/>
    <p:sldId id="298" r:id="rId24"/>
    <p:sldId id="287" r:id="rId25"/>
    <p:sldId id="279" r:id="rId26"/>
    <p:sldId id="300" r:id="rId27"/>
    <p:sldId id="301"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Abadie" initials="JA" lastIdx="3" clrIdx="0">
    <p:extLst>
      <p:ext uri="{19B8F6BF-5375-455C-9EA6-DF929625EA0E}">
        <p15:presenceInfo xmlns:p15="http://schemas.microsoft.com/office/powerpoint/2012/main" userId="S-1-5-21-879169590-2894304047-4147668844-161740" providerId="AD"/>
      </p:ext>
    </p:extLst>
  </p:cmAuthor>
  <p:cmAuthor id="2" name="Clara Hudson (LDH)" initials="CH(" lastIdx="3" clrIdx="1">
    <p:extLst>
      <p:ext uri="{19B8F6BF-5375-455C-9EA6-DF929625EA0E}">
        <p15:presenceInfo xmlns:p15="http://schemas.microsoft.com/office/powerpoint/2012/main" userId="S-1-5-21-879169590-2894304047-4147668844-89984" providerId="AD"/>
      </p:ext>
    </p:extLst>
  </p:cmAuthor>
  <p:cmAuthor id="3" name="Frances Landry-Rippy" initials="FL" lastIdx="2" clrIdx="2">
    <p:extLst>
      <p:ext uri="{19B8F6BF-5375-455C-9EA6-DF929625EA0E}">
        <p15:presenceInfo xmlns:p15="http://schemas.microsoft.com/office/powerpoint/2012/main" userId="S-1-5-21-879169590-2894304047-4147668844-227106" providerId="AD"/>
      </p:ext>
    </p:extLst>
  </p:cmAuthor>
  <p:cmAuthor id="4" name="Nicole Bolden" initials="NB" lastIdx="6" clrIdx="3">
    <p:extLst>
      <p:ext uri="{19B8F6BF-5375-455C-9EA6-DF929625EA0E}">
        <p15:presenceInfo xmlns:p15="http://schemas.microsoft.com/office/powerpoint/2012/main" userId="S-1-5-21-879169590-2894304047-4147668844-308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1492" autoAdjust="0"/>
  </p:normalViewPr>
  <p:slideViewPr>
    <p:cSldViewPr snapToGrid="0" snapToObjects="1">
      <p:cViewPr varScale="1">
        <p:scale>
          <a:sx n="104" d="100"/>
          <a:sy n="104" d="100"/>
        </p:scale>
        <p:origin x="90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1EBFA-A585-4323-B3AA-AF6E0BC5557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49DEEA5C-42EC-4F55-95B8-E01A065F8686}">
      <dgm:prSet phldrT="[Text]"/>
      <dgm:spPr/>
      <dgm:t>
        <a:bodyPr/>
        <a:lstStyle/>
        <a:p>
          <a:r>
            <a:rPr lang="en-US" dirty="0" smtClean="0"/>
            <a:t>TSC Chairperson</a:t>
          </a:r>
        </a:p>
        <a:p>
          <a:r>
            <a:rPr lang="en-US" dirty="0" smtClean="0"/>
            <a:t>(OAAS)</a:t>
          </a:r>
          <a:endParaRPr lang="en-US" dirty="0"/>
        </a:p>
      </dgm:t>
    </dgm:pt>
    <dgm:pt modelId="{EFF52C5D-50B4-4F82-8F63-B14B037BF862}" type="parTrans" cxnId="{454F9F52-19D6-4231-8834-72D9A0D2FDAB}">
      <dgm:prSet/>
      <dgm:spPr/>
      <dgm:t>
        <a:bodyPr/>
        <a:lstStyle/>
        <a:p>
          <a:endParaRPr lang="en-US"/>
        </a:p>
      </dgm:t>
    </dgm:pt>
    <dgm:pt modelId="{8C492744-E932-4651-8C7F-E932EF12AD2C}" type="sibTrans" cxnId="{454F9F52-19D6-4231-8834-72D9A0D2FDAB}">
      <dgm:prSet/>
      <dgm:spPr/>
      <dgm:t>
        <a:bodyPr/>
        <a:lstStyle/>
        <a:p>
          <a:endParaRPr lang="en-US"/>
        </a:p>
      </dgm:t>
    </dgm:pt>
    <dgm:pt modelId="{7D4E84CE-4E64-4FB8-AE85-1B91D1292DE1}">
      <dgm:prSet phldrT="[Text]"/>
      <dgm:spPr/>
      <dgm:t>
        <a:bodyPr/>
        <a:lstStyle/>
        <a:p>
          <a:r>
            <a:rPr lang="en-US" dirty="0" smtClean="0"/>
            <a:t>Advocacy</a:t>
          </a:r>
          <a:endParaRPr lang="en-US" dirty="0"/>
        </a:p>
      </dgm:t>
    </dgm:pt>
    <dgm:pt modelId="{64583A55-6583-4E9E-A5DF-F6ED4BFA9440}" type="parTrans" cxnId="{2780F34B-2981-4DE2-A21E-613B59694955}">
      <dgm:prSet/>
      <dgm:spPr/>
      <dgm:t>
        <a:bodyPr/>
        <a:lstStyle/>
        <a:p>
          <a:endParaRPr lang="en-US"/>
        </a:p>
      </dgm:t>
    </dgm:pt>
    <dgm:pt modelId="{6BA5D033-8992-453B-B74D-B87D33F5555E}" type="sibTrans" cxnId="{2780F34B-2981-4DE2-A21E-613B59694955}">
      <dgm:prSet/>
      <dgm:spPr/>
      <dgm:t>
        <a:bodyPr/>
        <a:lstStyle/>
        <a:p>
          <a:endParaRPr lang="en-US"/>
        </a:p>
      </dgm:t>
    </dgm:pt>
    <dgm:pt modelId="{4750B598-6FAD-4455-A15A-A0EDE309AE4F}">
      <dgm:prSet phldrT="[Text]"/>
      <dgm:spPr/>
      <dgm:t>
        <a:bodyPr/>
        <a:lstStyle/>
        <a:p>
          <a:r>
            <a:rPr lang="en-US" dirty="0" smtClean="0"/>
            <a:t>OAAS Program Operations</a:t>
          </a:r>
          <a:endParaRPr lang="en-US" dirty="0"/>
        </a:p>
      </dgm:t>
    </dgm:pt>
    <dgm:pt modelId="{A41186DD-DCAA-4E39-9BE5-728D1B171B76}" type="parTrans" cxnId="{B2226CDF-930F-4805-9E6B-1FE74CC50F28}">
      <dgm:prSet/>
      <dgm:spPr/>
      <dgm:t>
        <a:bodyPr/>
        <a:lstStyle/>
        <a:p>
          <a:endParaRPr lang="en-US"/>
        </a:p>
      </dgm:t>
    </dgm:pt>
    <dgm:pt modelId="{DD819EA0-C635-4ECA-B668-A81DA57DBD26}" type="sibTrans" cxnId="{B2226CDF-930F-4805-9E6B-1FE74CC50F28}">
      <dgm:prSet/>
      <dgm:spPr/>
      <dgm:t>
        <a:bodyPr/>
        <a:lstStyle/>
        <a:p>
          <a:endParaRPr lang="en-US"/>
        </a:p>
      </dgm:t>
    </dgm:pt>
    <dgm:pt modelId="{6648C845-2764-4574-8B17-04E66FEE155E}">
      <dgm:prSet phldrT="[Text]"/>
      <dgm:spPr/>
      <dgm:t>
        <a:bodyPr/>
        <a:lstStyle/>
        <a:p>
          <a:r>
            <a:rPr lang="en-US" dirty="0" smtClean="0"/>
            <a:t>Clinical (OAAS/OCDD)</a:t>
          </a:r>
          <a:endParaRPr lang="en-US" dirty="0"/>
        </a:p>
      </dgm:t>
    </dgm:pt>
    <dgm:pt modelId="{6A548646-3016-41A0-A3ED-196EA70EBCF5}" type="parTrans" cxnId="{1D388A9B-87D1-4B76-83D1-0AA6E282351F}">
      <dgm:prSet/>
      <dgm:spPr/>
      <dgm:t>
        <a:bodyPr/>
        <a:lstStyle/>
        <a:p>
          <a:endParaRPr lang="en-US"/>
        </a:p>
      </dgm:t>
    </dgm:pt>
    <dgm:pt modelId="{539F581C-0C18-45E9-B04E-766C599823C6}" type="sibTrans" cxnId="{1D388A9B-87D1-4B76-83D1-0AA6E282351F}">
      <dgm:prSet/>
      <dgm:spPr/>
      <dgm:t>
        <a:bodyPr/>
        <a:lstStyle/>
        <a:p>
          <a:endParaRPr lang="en-US"/>
        </a:p>
      </dgm:t>
    </dgm:pt>
    <dgm:pt modelId="{6A97D470-1C3A-4F93-9C6D-4FC1703F8221}">
      <dgm:prSet phldrT="[Text]"/>
      <dgm:spPr/>
      <dgm:t>
        <a:bodyPr/>
        <a:lstStyle/>
        <a:p>
          <a:r>
            <a:rPr lang="en-US" dirty="0" smtClean="0"/>
            <a:t>OBH Representative</a:t>
          </a:r>
          <a:endParaRPr lang="en-US" dirty="0"/>
        </a:p>
      </dgm:t>
    </dgm:pt>
    <dgm:pt modelId="{D4D3F0E9-6446-4991-9827-51F5671C6DD0}" type="parTrans" cxnId="{5854DEE0-DA7A-494E-B215-BA07DE477CBE}">
      <dgm:prSet/>
      <dgm:spPr/>
      <dgm:t>
        <a:bodyPr/>
        <a:lstStyle/>
        <a:p>
          <a:endParaRPr lang="en-US"/>
        </a:p>
      </dgm:t>
    </dgm:pt>
    <dgm:pt modelId="{AFDE5A48-7FA0-4389-86AD-9AB0AAB2BE45}" type="sibTrans" cxnId="{5854DEE0-DA7A-494E-B215-BA07DE477CBE}">
      <dgm:prSet/>
      <dgm:spPr/>
      <dgm:t>
        <a:bodyPr/>
        <a:lstStyle/>
        <a:p>
          <a:endParaRPr lang="en-US"/>
        </a:p>
      </dgm:t>
    </dgm:pt>
    <dgm:pt modelId="{64132D16-563C-4B3A-B264-11D83FC1EA2F}">
      <dgm:prSet phldrT="[Text]"/>
      <dgm:spPr/>
      <dgm:t>
        <a:bodyPr/>
        <a:lstStyle/>
        <a:p>
          <a:r>
            <a:rPr lang="en-US" dirty="0" smtClean="0"/>
            <a:t>Transition Team Member</a:t>
          </a:r>
          <a:endParaRPr lang="en-US" dirty="0"/>
        </a:p>
      </dgm:t>
    </dgm:pt>
    <dgm:pt modelId="{275797BF-5868-4C11-B592-48EEAEA97E9D}" type="parTrans" cxnId="{9126FC61-2D8B-494F-98CD-ACC0AA6A38C6}">
      <dgm:prSet/>
      <dgm:spPr/>
      <dgm:t>
        <a:bodyPr/>
        <a:lstStyle/>
        <a:p>
          <a:endParaRPr lang="en-US"/>
        </a:p>
      </dgm:t>
    </dgm:pt>
    <dgm:pt modelId="{3113DA36-E4B1-451E-8457-9C5CE48128C0}" type="sibTrans" cxnId="{9126FC61-2D8B-494F-98CD-ACC0AA6A38C6}">
      <dgm:prSet/>
      <dgm:spPr/>
      <dgm:t>
        <a:bodyPr/>
        <a:lstStyle/>
        <a:p>
          <a:endParaRPr lang="en-US"/>
        </a:p>
      </dgm:t>
    </dgm:pt>
    <dgm:pt modelId="{BA7261E3-005E-4BD6-A8CC-6D6FE3ADDD06}">
      <dgm:prSet phldrT="[Text]"/>
      <dgm:spPr/>
      <dgm:t>
        <a:bodyPr/>
        <a:lstStyle/>
        <a:p>
          <a:endParaRPr lang="en-US"/>
        </a:p>
      </dgm:t>
    </dgm:pt>
    <dgm:pt modelId="{7B0CE1D7-6E32-4C2E-9A83-5A9839D009AA}" type="parTrans" cxnId="{4115CA92-BE06-4D46-BB39-7C4502516B61}">
      <dgm:prSet/>
      <dgm:spPr/>
      <dgm:t>
        <a:bodyPr/>
        <a:lstStyle/>
        <a:p>
          <a:endParaRPr lang="en-US"/>
        </a:p>
      </dgm:t>
    </dgm:pt>
    <dgm:pt modelId="{A87AA783-62B8-4A07-91C4-580D7EF9EB53}" type="sibTrans" cxnId="{4115CA92-BE06-4D46-BB39-7C4502516B61}">
      <dgm:prSet/>
      <dgm:spPr/>
      <dgm:t>
        <a:bodyPr/>
        <a:lstStyle/>
        <a:p>
          <a:endParaRPr lang="en-US"/>
        </a:p>
      </dgm:t>
    </dgm:pt>
    <dgm:pt modelId="{14FCEE9E-2175-4F1D-9344-01D369EDD25C}">
      <dgm:prSet/>
      <dgm:spPr/>
      <dgm:t>
        <a:bodyPr/>
        <a:lstStyle/>
        <a:p>
          <a:r>
            <a:rPr lang="en-US" dirty="0" smtClean="0"/>
            <a:t>Transition Experience</a:t>
          </a:r>
        </a:p>
      </dgm:t>
    </dgm:pt>
    <dgm:pt modelId="{87E84CD1-D9AD-460D-9DC6-8FE8DE509107}" type="parTrans" cxnId="{FBCCEBB7-FF44-4C7D-8F64-7D2A707D1089}">
      <dgm:prSet/>
      <dgm:spPr/>
      <dgm:t>
        <a:bodyPr/>
        <a:lstStyle/>
        <a:p>
          <a:endParaRPr lang="en-US"/>
        </a:p>
      </dgm:t>
    </dgm:pt>
    <dgm:pt modelId="{284A74A7-5000-43F2-AF97-8793AFCCBE60}" type="sibTrans" cxnId="{FBCCEBB7-FF44-4C7D-8F64-7D2A707D1089}">
      <dgm:prSet/>
      <dgm:spPr/>
      <dgm:t>
        <a:bodyPr/>
        <a:lstStyle/>
        <a:p>
          <a:endParaRPr lang="en-US"/>
        </a:p>
      </dgm:t>
    </dgm:pt>
    <dgm:pt modelId="{A7F1BA11-88A3-412C-ABC2-A76BD72C5636}" type="pres">
      <dgm:prSet presAssocID="{F331EBFA-A585-4323-B3AA-AF6E0BC55570}" presName="Name0" presStyleCnt="0">
        <dgm:presLayoutVars>
          <dgm:chMax val="1"/>
          <dgm:chPref val="1"/>
          <dgm:dir/>
          <dgm:animOne val="branch"/>
          <dgm:animLvl val="lvl"/>
        </dgm:presLayoutVars>
      </dgm:prSet>
      <dgm:spPr/>
      <dgm:t>
        <a:bodyPr/>
        <a:lstStyle/>
        <a:p>
          <a:endParaRPr lang="en-US"/>
        </a:p>
      </dgm:t>
    </dgm:pt>
    <dgm:pt modelId="{13194CD3-2578-44EF-9E61-D4418289FCE5}" type="pres">
      <dgm:prSet presAssocID="{49DEEA5C-42EC-4F55-95B8-E01A065F8686}" presName="Parent" presStyleLbl="node0" presStyleIdx="0" presStyleCnt="1" custLinFactNeighborX="-4575" custLinFactNeighborY="-3243">
        <dgm:presLayoutVars>
          <dgm:chMax val="6"/>
          <dgm:chPref val="6"/>
        </dgm:presLayoutVars>
      </dgm:prSet>
      <dgm:spPr/>
      <dgm:t>
        <a:bodyPr/>
        <a:lstStyle/>
        <a:p>
          <a:endParaRPr lang="en-US"/>
        </a:p>
      </dgm:t>
    </dgm:pt>
    <dgm:pt modelId="{CAA7C169-B59D-433E-9FE9-4D6B06F3124B}" type="pres">
      <dgm:prSet presAssocID="{7D4E84CE-4E64-4FB8-AE85-1B91D1292DE1}" presName="Accent1" presStyleCnt="0"/>
      <dgm:spPr/>
    </dgm:pt>
    <dgm:pt modelId="{7C1B2E99-3563-477A-8E05-8E140CB06F37}" type="pres">
      <dgm:prSet presAssocID="{7D4E84CE-4E64-4FB8-AE85-1B91D1292DE1}" presName="Accent" presStyleLbl="bgShp" presStyleIdx="0" presStyleCnt="6"/>
      <dgm:spPr/>
    </dgm:pt>
    <dgm:pt modelId="{2AF28DA3-34C7-4AA7-844B-CB085A5281F8}" type="pres">
      <dgm:prSet presAssocID="{7D4E84CE-4E64-4FB8-AE85-1B91D1292DE1}" presName="Child1" presStyleLbl="node1" presStyleIdx="0" presStyleCnt="6">
        <dgm:presLayoutVars>
          <dgm:chMax val="0"/>
          <dgm:chPref val="0"/>
          <dgm:bulletEnabled val="1"/>
        </dgm:presLayoutVars>
      </dgm:prSet>
      <dgm:spPr/>
      <dgm:t>
        <a:bodyPr/>
        <a:lstStyle/>
        <a:p>
          <a:endParaRPr lang="en-US"/>
        </a:p>
      </dgm:t>
    </dgm:pt>
    <dgm:pt modelId="{A7042C33-5928-4861-91D7-46E2DC6E5504}" type="pres">
      <dgm:prSet presAssocID="{4750B598-6FAD-4455-A15A-A0EDE309AE4F}" presName="Accent2" presStyleCnt="0"/>
      <dgm:spPr/>
    </dgm:pt>
    <dgm:pt modelId="{6395E80E-A253-40FF-823E-2F98C2ABDE44}" type="pres">
      <dgm:prSet presAssocID="{4750B598-6FAD-4455-A15A-A0EDE309AE4F}" presName="Accent" presStyleLbl="bgShp" presStyleIdx="1" presStyleCnt="6"/>
      <dgm:spPr/>
      <dgm:t>
        <a:bodyPr/>
        <a:lstStyle/>
        <a:p>
          <a:endParaRPr lang="en-US"/>
        </a:p>
      </dgm:t>
    </dgm:pt>
    <dgm:pt modelId="{9CC57C72-2758-4667-8403-2193E39EDBC7}" type="pres">
      <dgm:prSet presAssocID="{4750B598-6FAD-4455-A15A-A0EDE309AE4F}" presName="Child2" presStyleLbl="node1" presStyleIdx="1" presStyleCnt="6">
        <dgm:presLayoutVars>
          <dgm:chMax val="0"/>
          <dgm:chPref val="0"/>
          <dgm:bulletEnabled val="1"/>
        </dgm:presLayoutVars>
      </dgm:prSet>
      <dgm:spPr/>
      <dgm:t>
        <a:bodyPr/>
        <a:lstStyle/>
        <a:p>
          <a:endParaRPr lang="en-US"/>
        </a:p>
      </dgm:t>
    </dgm:pt>
    <dgm:pt modelId="{083965F9-9696-496E-8233-A9B77F4D6943}" type="pres">
      <dgm:prSet presAssocID="{14FCEE9E-2175-4F1D-9344-01D369EDD25C}" presName="Accent3" presStyleCnt="0"/>
      <dgm:spPr/>
    </dgm:pt>
    <dgm:pt modelId="{9652E52C-F951-4AE0-9D58-6D00269303CB}" type="pres">
      <dgm:prSet presAssocID="{14FCEE9E-2175-4F1D-9344-01D369EDD25C}" presName="Accent" presStyleLbl="bgShp" presStyleIdx="2" presStyleCnt="6"/>
      <dgm:spPr/>
    </dgm:pt>
    <dgm:pt modelId="{1FF0A683-B2C1-4A3A-8E80-F01DF95567D1}" type="pres">
      <dgm:prSet presAssocID="{14FCEE9E-2175-4F1D-9344-01D369EDD25C}" presName="Child3" presStyleLbl="node1" presStyleIdx="2" presStyleCnt="6">
        <dgm:presLayoutVars>
          <dgm:chMax val="0"/>
          <dgm:chPref val="0"/>
          <dgm:bulletEnabled val="1"/>
        </dgm:presLayoutVars>
      </dgm:prSet>
      <dgm:spPr/>
      <dgm:t>
        <a:bodyPr/>
        <a:lstStyle/>
        <a:p>
          <a:endParaRPr lang="en-US"/>
        </a:p>
      </dgm:t>
    </dgm:pt>
    <dgm:pt modelId="{F577A3C2-C33A-4BB5-9B56-56E5B8DCD538}" type="pres">
      <dgm:prSet presAssocID="{6648C845-2764-4574-8B17-04E66FEE155E}" presName="Accent4" presStyleCnt="0"/>
      <dgm:spPr/>
    </dgm:pt>
    <dgm:pt modelId="{CA21C9C3-160E-42EC-9538-6BBE079FF255}" type="pres">
      <dgm:prSet presAssocID="{6648C845-2764-4574-8B17-04E66FEE155E}" presName="Accent" presStyleLbl="bgShp" presStyleIdx="3" presStyleCnt="6"/>
      <dgm:spPr/>
      <dgm:t>
        <a:bodyPr/>
        <a:lstStyle/>
        <a:p>
          <a:endParaRPr lang="en-US"/>
        </a:p>
      </dgm:t>
    </dgm:pt>
    <dgm:pt modelId="{FD4AD5FC-E5F7-4B67-A30D-FF444190DBA0}" type="pres">
      <dgm:prSet presAssocID="{6648C845-2764-4574-8B17-04E66FEE155E}" presName="Child4" presStyleLbl="node1" presStyleIdx="3" presStyleCnt="6">
        <dgm:presLayoutVars>
          <dgm:chMax val="0"/>
          <dgm:chPref val="0"/>
          <dgm:bulletEnabled val="1"/>
        </dgm:presLayoutVars>
      </dgm:prSet>
      <dgm:spPr/>
      <dgm:t>
        <a:bodyPr/>
        <a:lstStyle/>
        <a:p>
          <a:endParaRPr lang="en-US"/>
        </a:p>
      </dgm:t>
    </dgm:pt>
    <dgm:pt modelId="{B2395F8D-F597-4FC4-9296-BA2C3B7DB4F8}" type="pres">
      <dgm:prSet presAssocID="{6A97D470-1C3A-4F93-9C6D-4FC1703F8221}" presName="Accent5" presStyleCnt="0"/>
      <dgm:spPr/>
    </dgm:pt>
    <dgm:pt modelId="{0A3A6108-A618-4344-A1B3-7AAC390D05AB}" type="pres">
      <dgm:prSet presAssocID="{6A97D470-1C3A-4F93-9C6D-4FC1703F8221}" presName="Accent" presStyleLbl="bgShp" presStyleIdx="4" presStyleCnt="6"/>
      <dgm:spPr/>
    </dgm:pt>
    <dgm:pt modelId="{EBC5E57F-6C23-4CF7-9B28-B095697373BC}" type="pres">
      <dgm:prSet presAssocID="{6A97D470-1C3A-4F93-9C6D-4FC1703F8221}" presName="Child5" presStyleLbl="node1" presStyleIdx="4" presStyleCnt="6">
        <dgm:presLayoutVars>
          <dgm:chMax val="0"/>
          <dgm:chPref val="0"/>
          <dgm:bulletEnabled val="1"/>
        </dgm:presLayoutVars>
      </dgm:prSet>
      <dgm:spPr/>
      <dgm:t>
        <a:bodyPr/>
        <a:lstStyle/>
        <a:p>
          <a:endParaRPr lang="en-US"/>
        </a:p>
      </dgm:t>
    </dgm:pt>
    <dgm:pt modelId="{F61D716D-45E9-4B1A-A0F2-24DFE62BC8A8}" type="pres">
      <dgm:prSet presAssocID="{64132D16-563C-4B3A-B264-11D83FC1EA2F}" presName="Accent6" presStyleCnt="0"/>
      <dgm:spPr/>
    </dgm:pt>
    <dgm:pt modelId="{3D39DD38-1ECA-4AE9-935F-2317DE7BC9AD}" type="pres">
      <dgm:prSet presAssocID="{64132D16-563C-4B3A-B264-11D83FC1EA2F}" presName="Accent" presStyleLbl="bgShp" presStyleIdx="5" presStyleCnt="6"/>
      <dgm:spPr/>
      <dgm:t>
        <a:bodyPr/>
        <a:lstStyle/>
        <a:p>
          <a:endParaRPr lang="en-US"/>
        </a:p>
      </dgm:t>
    </dgm:pt>
    <dgm:pt modelId="{59E653DD-B835-408A-9406-2AC56C5A45AF}" type="pres">
      <dgm:prSet presAssocID="{64132D16-563C-4B3A-B264-11D83FC1EA2F}" presName="Child6" presStyleLbl="node1" presStyleIdx="5" presStyleCnt="6">
        <dgm:presLayoutVars>
          <dgm:chMax val="0"/>
          <dgm:chPref val="0"/>
          <dgm:bulletEnabled val="1"/>
        </dgm:presLayoutVars>
      </dgm:prSet>
      <dgm:spPr/>
      <dgm:t>
        <a:bodyPr/>
        <a:lstStyle/>
        <a:p>
          <a:endParaRPr lang="en-US"/>
        </a:p>
      </dgm:t>
    </dgm:pt>
  </dgm:ptLst>
  <dgm:cxnLst>
    <dgm:cxn modelId="{6FDA583F-1AB6-4311-BBC7-32D2CC68D8A3}" type="presOf" srcId="{7D4E84CE-4E64-4FB8-AE85-1B91D1292DE1}" destId="{2AF28DA3-34C7-4AA7-844B-CB085A5281F8}" srcOrd="0" destOrd="0" presId="urn:microsoft.com/office/officeart/2011/layout/HexagonRadial"/>
    <dgm:cxn modelId="{1D388A9B-87D1-4B76-83D1-0AA6E282351F}" srcId="{49DEEA5C-42EC-4F55-95B8-E01A065F8686}" destId="{6648C845-2764-4574-8B17-04E66FEE155E}" srcOrd="3" destOrd="0" parTransId="{6A548646-3016-41A0-A3ED-196EA70EBCF5}" sibTransId="{539F581C-0C18-45E9-B04E-766C599823C6}"/>
    <dgm:cxn modelId="{454F9F52-19D6-4231-8834-72D9A0D2FDAB}" srcId="{F331EBFA-A585-4323-B3AA-AF6E0BC55570}" destId="{49DEEA5C-42EC-4F55-95B8-E01A065F8686}" srcOrd="0" destOrd="0" parTransId="{EFF52C5D-50B4-4F82-8F63-B14B037BF862}" sibTransId="{8C492744-E932-4651-8C7F-E932EF12AD2C}"/>
    <dgm:cxn modelId="{B9376CE8-C4D4-4E94-9BB6-095E96543DA9}" type="presOf" srcId="{64132D16-563C-4B3A-B264-11D83FC1EA2F}" destId="{59E653DD-B835-408A-9406-2AC56C5A45AF}" srcOrd="0" destOrd="0" presId="urn:microsoft.com/office/officeart/2011/layout/HexagonRadial"/>
    <dgm:cxn modelId="{9126FC61-2D8B-494F-98CD-ACC0AA6A38C6}" srcId="{49DEEA5C-42EC-4F55-95B8-E01A065F8686}" destId="{64132D16-563C-4B3A-B264-11D83FC1EA2F}" srcOrd="5" destOrd="0" parTransId="{275797BF-5868-4C11-B592-48EEAEA97E9D}" sibTransId="{3113DA36-E4B1-451E-8457-9C5CE48128C0}"/>
    <dgm:cxn modelId="{2780F34B-2981-4DE2-A21E-613B59694955}" srcId="{49DEEA5C-42EC-4F55-95B8-E01A065F8686}" destId="{7D4E84CE-4E64-4FB8-AE85-1B91D1292DE1}" srcOrd="0" destOrd="0" parTransId="{64583A55-6583-4E9E-A5DF-F6ED4BFA9440}" sibTransId="{6BA5D033-8992-453B-B74D-B87D33F5555E}"/>
    <dgm:cxn modelId="{B2226CDF-930F-4805-9E6B-1FE74CC50F28}" srcId="{49DEEA5C-42EC-4F55-95B8-E01A065F8686}" destId="{4750B598-6FAD-4455-A15A-A0EDE309AE4F}" srcOrd="1" destOrd="0" parTransId="{A41186DD-DCAA-4E39-9BE5-728D1B171B76}" sibTransId="{DD819EA0-C635-4ECA-B668-A81DA57DBD26}"/>
    <dgm:cxn modelId="{2F815251-A82E-4131-9283-52C8757955C0}" type="presOf" srcId="{14FCEE9E-2175-4F1D-9344-01D369EDD25C}" destId="{1FF0A683-B2C1-4A3A-8E80-F01DF95567D1}" srcOrd="0" destOrd="0" presId="urn:microsoft.com/office/officeart/2011/layout/HexagonRadial"/>
    <dgm:cxn modelId="{5854DEE0-DA7A-494E-B215-BA07DE477CBE}" srcId="{49DEEA5C-42EC-4F55-95B8-E01A065F8686}" destId="{6A97D470-1C3A-4F93-9C6D-4FC1703F8221}" srcOrd="4" destOrd="0" parTransId="{D4D3F0E9-6446-4991-9827-51F5671C6DD0}" sibTransId="{AFDE5A48-7FA0-4389-86AD-9AB0AAB2BE45}"/>
    <dgm:cxn modelId="{FBCCEBB7-FF44-4C7D-8F64-7D2A707D1089}" srcId="{49DEEA5C-42EC-4F55-95B8-E01A065F8686}" destId="{14FCEE9E-2175-4F1D-9344-01D369EDD25C}" srcOrd="2" destOrd="0" parTransId="{87E84CD1-D9AD-460D-9DC6-8FE8DE509107}" sibTransId="{284A74A7-5000-43F2-AF97-8793AFCCBE60}"/>
    <dgm:cxn modelId="{D664A2F6-FB0B-4F0A-A7B8-DB6F6A2AC02D}" type="presOf" srcId="{6A97D470-1C3A-4F93-9C6D-4FC1703F8221}" destId="{EBC5E57F-6C23-4CF7-9B28-B095697373BC}" srcOrd="0" destOrd="0" presId="urn:microsoft.com/office/officeart/2011/layout/HexagonRadial"/>
    <dgm:cxn modelId="{7099D8BD-EE8A-4D6B-BE90-F74C4A1EEBCF}" type="presOf" srcId="{6648C845-2764-4574-8B17-04E66FEE155E}" destId="{FD4AD5FC-E5F7-4B67-A30D-FF444190DBA0}" srcOrd="0" destOrd="0" presId="urn:microsoft.com/office/officeart/2011/layout/HexagonRadial"/>
    <dgm:cxn modelId="{804E0FAD-E32A-4217-9B5E-C95474E2E183}" type="presOf" srcId="{4750B598-6FAD-4455-A15A-A0EDE309AE4F}" destId="{9CC57C72-2758-4667-8403-2193E39EDBC7}" srcOrd="0" destOrd="0" presId="urn:microsoft.com/office/officeart/2011/layout/HexagonRadial"/>
    <dgm:cxn modelId="{B8B3EC67-7F2A-4C3F-A9D5-99932C47CF8B}" type="presOf" srcId="{49DEEA5C-42EC-4F55-95B8-E01A065F8686}" destId="{13194CD3-2578-44EF-9E61-D4418289FCE5}" srcOrd="0" destOrd="0" presId="urn:microsoft.com/office/officeart/2011/layout/HexagonRadial"/>
    <dgm:cxn modelId="{4115CA92-BE06-4D46-BB39-7C4502516B61}" srcId="{49DEEA5C-42EC-4F55-95B8-E01A065F8686}" destId="{BA7261E3-005E-4BD6-A8CC-6D6FE3ADDD06}" srcOrd="6" destOrd="0" parTransId="{7B0CE1D7-6E32-4C2E-9A83-5A9839D009AA}" sibTransId="{A87AA783-62B8-4A07-91C4-580D7EF9EB53}"/>
    <dgm:cxn modelId="{5FB27EA7-3F31-4580-92E8-72E9A47A0728}" type="presOf" srcId="{F331EBFA-A585-4323-B3AA-AF6E0BC55570}" destId="{A7F1BA11-88A3-412C-ABC2-A76BD72C5636}" srcOrd="0" destOrd="0" presId="urn:microsoft.com/office/officeart/2011/layout/HexagonRadial"/>
    <dgm:cxn modelId="{C8F25E27-BEEA-412F-B47C-31A48BB7B478}" type="presParOf" srcId="{A7F1BA11-88A3-412C-ABC2-A76BD72C5636}" destId="{13194CD3-2578-44EF-9E61-D4418289FCE5}" srcOrd="0" destOrd="0" presId="urn:microsoft.com/office/officeart/2011/layout/HexagonRadial"/>
    <dgm:cxn modelId="{ECB73519-83FB-4DBF-967F-A602307D70B4}" type="presParOf" srcId="{A7F1BA11-88A3-412C-ABC2-A76BD72C5636}" destId="{CAA7C169-B59D-433E-9FE9-4D6B06F3124B}" srcOrd="1" destOrd="0" presId="urn:microsoft.com/office/officeart/2011/layout/HexagonRadial"/>
    <dgm:cxn modelId="{0E3F2FC5-F792-4F38-97EB-E15C1BF4D2A7}" type="presParOf" srcId="{CAA7C169-B59D-433E-9FE9-4D6B06F3124B}" destId="{7C1B2E99-3563-477A-8E05-8E140CB06F37}" srcOrd="0" destOrd="0" presId="urn:microsoft.com/office/officeart/2011/layout/HexagonRadial"/>
    <dgm:cxn modelId="{5DB43A60-0F09-49B6-AE8A-F0AB7DE64103}" type="presParOf" srcId="{A7F1BA11-88A3-412C-ABC2-A76BD72C5636}" destId="{2AF28DA3-34C7-4AA7-844B-CB085A5281F8}" srcOrd="2" destOrd="0" presId="urn:microsoft.com/office/officeart/2011/layout/HexagonRadial"/>
    <dgm:cxn modelId="{3AB54B1E-03F8-4496-8CAC-E95E5A19A5DD}" type="presParOf" srcId="{A7F1BA11-88A3-412C-ABC2-A76BD72C5636}" destId="{A7042C33-5928-4861-91D7-46E2DC6E5504}" srcOrd="3" destOrd="0" presId="urn:microsoft.com/office/officeart/2011/layout/HexagonRadial"/>
    <dgm:cxn modelId="{783F2AE7-36C9-4647-B778-9D32F181DA23}" type="presParOf" srcId="{A7042C33-5928-4861-91D7-46E2DC6E5504}" destId="{6395E80E-A253-40FF-823E-2F98C2ABDE44}" srcOrd="0" destOrd="0" presId="urn:microsoft.com/office/officeart/2011/layout/HexagonRadial"/>
    <dgm:cxn modelId="{0DE0E63A-B942-4976-A8D0-42DEEC54D3F7}" type="presParOf" srcId="{A7F1BA11-88A3-412C-ABC2-A76BD72C5636}" destId="{9CC57C72-2758-4667-8403-2193E39EDBC7}" srcOrd="4" destOrd="0" presId="urn:microsoft.com/office/officeart/2011/layout/HexagonRadial"/>
    <dgm:cxn modelId="{F72C61B1-46AB-49C3-A587-DFEA8D84242B}" type="presParOf" srcId="{A7F1BA11-88A3-412C-ABC2-A76BD72C5636}" destId="{083965F9-9696-496E-8233-A9B77F4D6943}" srcOrd="5" destOrd="0" presId="urn:microsoft.com/office/officeart/2011/layout/HexagonRadial"/>
    <dgm:cxn modelId="{A494F6EE-DFEF-4B8D-B081-C7D41B5C6605}" type="presParOf" srcId="{083965F9-9696-496E-8233-A9B77F4D6943}" destId="{9652E52C-F951-4AE0-9D58-6D00269303CB}" srcOrd="0" destOrd="0" presId="urn:microsoft.com/office/officeart/2011/layout/HexagonRadial"/>
    <dgm:cxn modelId="{64111DC8-D0B6-4A60-990B-397C937A1C40}" type="presParOf" srcId="{A7F1BA11-88A3-412C-ABC2-A76BD72C5636}" destId="{1FF0A683-B2C1-4A3A-8E80-F01DF95567D1}" srcOrd="6" destOrd="0" presId="urn:microsoft.com/office/officeart/2011/layout/HexagonRadial"/>
    <dgm:cxn modelId="{8D50F29A-72D7-4CB6-BD20-B1FD603910AC}" type="presParOf" srcId="{A7F1BA11-88A3-412C-ABC2-A76BD72C5636}" destId="{F577A3C2-C33A-4BB5-9B56-56E5B8DCD538}" srcOrd="7" destOrd="0" presId="urn:microsoft.com/office/officeart/2011/layout/HexagonRadial"/>
    <dgm:cxn modelId="{A803153E-DA89-40C3-9617-BAB345538CE5}" type="presParOf" srcId="{F577A3C2-C33A-4BB5-9B56-56E5B8DCD538}" destId="{CA21C9C3-160E-42EC-9538-6BBE079FF255}" srcOrd="0" destOrd="0" presId="urn:microsoft.com/office/officeart/2011/layout/HexagonRadial"/>
    <dgm:cxn modelId="{9A2560D8-662B-4941-8AA0-5C21A32B83CE}" type="presParOf" srcId="{A7F1BA11-88A3-412C-ABC2-A76BD72C5636}" destId="{FD4AD5FC-E5F7-4B67-A30D-FF444190DBA0}" srcOrd="8" destOrd="0" presId="urn:microsoft.com/office/officeart/2011/layout/HexagonRadial"/>
    <dgm:cxn modelId="{E3D0D0DE-44D6-4CD8-8B32-9AF019BC3C77}" type="presParOf" srcId="{A7F1BA11-88A3-412C-ABC2-A76BD72C5636}" destId="{B2395F8D-F597-4FC4-9296-BA2C3B7DB4F8}" srcOrd="9" destOrd="0" presId="urn:microsoft.com/office/officeart/2011/layout/HexagonRadial"/>
    <dgm:cxn modelId="{C824CD7F-092C-4D38-AFF9-04893CEC5328}" type="presParOf" srcId="{B2395F8D-F597-4FC4-9296-BA2C3B7DB4F8}" destId="{0A3A6108-A618-4344-A1B3-7AAC390D05AB}" srcOrd="0" destOrd="0" presId="urn:microsoft.com/office/officeart/2011/layout/HexagonRadial"/>
    <dgm:cxn modelId="{5DF2E836-6478-42E0-979C-17F2BD01CF1D}" type="presParOf" srcId="{A7F1BA11-88A3-412C-ABC2-A76BD72C5636}" destId="{EBC5E57F-6C23-4CF7-9B28-B095697373BC}" srcOrd="10" destOrd="0" presId="urn:microsoft.com/office/officeart/2011/layout/HexagonRadial"/>
    <dgm:cxn modelId="{138B8367-0E8C-4815-A1D1-C47793233A76}" type="presParOf" srcId="{A7F1BA11-88A3-412C-ABC2-A76BD72C5636}" destId="{F61D716D-45E9-4B1A-A0F2-24DFE62BC8A8}" srcOrd="11" destOrd="0" presId="urn:microsoft.com/office/officeart/2011/layout/HexagonRadial"/>
    <dgm:cxn modelId="{4A6A90F0-C755-44C5-AB6C-9DB49DFCF840}" type="presParOf" srcId="{F61D716D-45E9-4B1A-A0F2-24DFE62BC8A8}" destId="{3D39DD38-1ECA-4AE9-935F-2317DE7BC9AD}" srcOrd="0" destOrd="0" presId="urn:microsoft.com/office/officeart/2011/layout/HexagonRadial"/>
    <dgm:cxn modelId="{24F480F4-47E6-4F73-8915-06CC42DF7F31}" type="presParOf" srcId="{A7F1BA11-88A3-412C-ABC2-A76BD72C5636}" destId="{59E653DD-B835-408A-9406-2AC56C5A45A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F7B85-8CE4-43CE-9E39-A65F4EA3E4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7FAF00-B0AC-4444-9513-ABB72493C093}">
      <dgm:prSet phldrT="[Text]"/>
      <dgm:spPr/>
      <dgm:t>
        <a:bodyPr/>
        <a:lstStyle/>
        <a:p>
          <a:r>
            <a:rPr lang="en-US" dirty="0" smtClean="0"/>
            <a:t>Adult Protective Services (APS)</a:t>
          </a:r>
          <a:endParaRPr lang="en-US" dirty="0"/>
        </a:p>
      </dgm:t>
    </dgm:pt>
    <dgm:pt modelId="{F4923666-5E73-4FE0-ADE2-35981E5DF19A}" type="parTrans" cxnId="{DB9A8C0B-9485-4ADB-B431-A4CC670910E9}">
      <dgm:prSet/>
      <dgm:spPr/>
      <dgm:t>
        <a:bodyPr/>
        <a:lstStyle/>
        <a:p>
          <a:endParaRPr lang="en-US"/>
        </a:p>
      </dgm:t>
    </dgm:pt>
    <dgm:pt modelId="{F08B142D-FA70-41D3-B9F0-6D8208FD5989}" type="sibTrans" cxnId="{DB9A8C0B-9485-4ADB-B431-A4CC670910E9}">
      <dgm:prSet/>
      <dgm:spPr/>
      <dgm:t>
        <a:bodyPr/>
        <a:lstStyle/>
        <a:p>
          <a:endParaRPr lang="en-US"/>
        </a:p>
      </dgm:t>
    </dgm:pt>
    <dgm:pt modelId="{DEB13F63-576D-4DD7-8685-A3E70F9D2D31}">
      <dgm:prSet/>
      <dgm:spPr/>
      <dgm:t>
        <a:bodyPr/>
        <a:lstStyle/>
        <a:p>
          <a:r>
            <a:rPr lang="en-US" dirty="0" smtClean="0"/>
            <a:t>OAAS and OBH Policy Representatives</a:t>
          </a:r>
          <a:endParaRPr lang="en-US" dirty="0"/>
        </a:p>
      </dgm:t>
    </dgm:pt>
    <dgm:pt modelId="{7B6D270C-F12B-4216-A5FE-662AD6A37E88}" type="parTrans" cxnId="{5AF3C70F-FCC5-451C-A447-1E67B10ED79C}">
      <dgm:prSet/>
      <dgm:spPr/>
      <dgm:t>
        <a:bodyPr/>
        <a:lstStyle/>
        <a:p>
          <a:endParaRPr lang="en-US"/>
        </a:p>
      </dgm:t>
    </dgm:pt>
    <dgm:pt modelId="{E3856E44-4DB1-4209-8B92-3E9A81C28173}" type="sibTrans" cxnId="{5AF3C70F-FCC5-451C-A447-1E67B10ED79C}">
      <dgm:prSet/>
      <dgm:spPr/>
      <dgm:t>
        <a:bodyPr/>
        <a:lstStyle/>
        <a:p>
          <a:endParaRPr lang="en-US"/>
        </a:p>
      </dgm:t>
    </dgm:pt>
    <dgm:pt modelId="{9E9708E9-0250-4793-9688-3D88092276AA}">
      <dgm:prSet/>
      <dgm:spPr/>
      <dgm:t>
        <a:bodyPr/>
        <a:lstStyle/>
        <a:p>
          <a:r>
            <a:rPr lang="en-US" dirty="0" smtClean="0"/>
            <a:t>OAAS Training Team</a:t>
          </a:r>
          <a:endParaRPr lang="en-US" dirty="0"/>
        </a:p>
      </dgm:t>
    </dgm:pt>
    <dgm:pt modelId="{F9188BE0-3A98-473E-B771-B9B510A7838C}" type="parTrans" cxnId="{4D438E63-56A2-4336-BB6B-C8CC8A7D686F}">
      <dgm:prSet/>
      <dgm:spPr/>
      <dgm:t>
        <a:bodyPr/>
        <a:lstStyle/>
        <a:p>
          <a:endParaRPr lang="en-US"/>
        </a:p>
      </dgm:t>
    </dgm:pt>
    <dgm:pt modelId="{72B0093E-F754-47A7-B029-282140003EAF}" type="sibTrans" cxnId="{4D438E63-56A2-4336-BB6B-C8CC8A7D686F}">
      <dgm:prSet/>
      <dgm:spPr/>
      <dgm:t>
        <a:bodyPr/>
        <a:lstStyle/>
        <a:p>
          <a:endParaRPr lang="en-US"/>
        </a:p>
      </dgm:t>
    </dgm:pt>
    <dgm:pt modelId="{1AC03C73-7C47-4F6E-B760-48372E53F785}">
      <dgm:prSet/>
      <dgm:spPr/>
      <dgm:t>
        <a:bodyPr/>
        <a:lstStyle/>
        <a:p>
          <a:r>
            <a:rPr lang="en-US" dirty="0" smtClean="0"/>
            <a:t>OAAS Regional Office</a:t>
          </a:r>
          <a:endParaRPr lang="en-US" dirty="0"/>
        </a:p>
      </dgm:t>
    </dgm:pt>
    <dgm:pt modelId="{F588CE1A-EA0C-4635-918B-9A50F50D13AE}" type="parTrans" cxnId="{CB864C4B-7C21-45D8-B21E-6B0A89F92888}">
      <dgm:prSet/>
      <dgm:spPr/>
      <dgm:t>
        <a:bodyPr/>
        <a:lstStyle/>
        <a:p>
          <a:endParaRPr lang="en-US"/>
        </a:p>
      </dgm:t>
    </dgm:pt>
    <dgm:pt modelId="{604F9D63-CDA6-4430-A2D0-5F496A4C9C4D}" type="sibTrans" cxnId="{CB864C4B-7C21-45D8-B21E-6B0A89F92888}">
      <dgm:prSet/>
      <dgm:spPr/>
      <dgm:t>
        <a:bodyPr/>
        <a:lstStyle/>
        <a:p>
          <a:endParaRPr lang="en-US"/>
        </a:p>
      </dgm:t>
    </dgm:pt>
    <dgm:pt modelId="{D3075E4B-0B45-4129-9E88-B3F07AB0E868}">
      <dgm:prSet/>
      <dgm:spPr/>
      <dgm:t>
        <a:bodyPr/>
        <a:lstStyle/>
        <a:p>
          <a:r>
            <a:rPr lang="en-US" dirty="0" smtClean="0"/>
            <a:t>Assertive Community Treatment and other Community Behavioral Health Providers </a:t>
          </a:r>
          <a:endParaRPr lang="en-US" dirty="0"/>
        </a:p>
      </dgm:t>
    </dgm:pt>
    <dgm:pt modelId="{5021914C-D4F7-49D1-8D1A-283B3AE58154}" type="parTrans" cxnId="{605FEB88-6775-468A-A897-709FF996C288}">
      <dgm:prSet/>
      <dgm:spPr/>
      <dgm:t>
        <a:bodyPr/>
        <a:lstStyle/>
        <a:p>
          <a:endParaRPr lang="en-US"/>
        </a:p>
      </dgm:t>
    </dgm:pt>
    <dgm:pt modelId="{456C887C-5455-4749-9668-04244C19D5CC}" type="sibTrans" cxnId="{605FEB88-6775-468A-A897-709FF996C288}">
      <dgm:prSet/>
      <dgm:spPr/>
      <dgm:t>
        <a:bodyPr/>
        <a:lstStyle/>
        <a:p>
          <a:endParaRPr lang="en-US"/>
        </a:p>
      </dgm:t>
    </dgm:pt>
    <dgm:pt modelId="{23AAFBA8-0A5A-4CBB-90D1-DEC5B7676088}">
      <dgm:prSet/>
      <dgm:spPr/>
      <dgm:t>
        <a:bodyPr/>
        <a:lstStyle/>
        <a:p>
          <a:r>
            <a:rPr lang="en-US" dirty="0" smtClean="0"/>
            <a:t>Community Physical and Home Health Providers</a:t>
          </a:r>
          <a:endParaRPr lang="en-US" dirty="0"/>
        </a:p>
      </dgm:t>
    </dgm:pt>
    <dgm:pt modelId="{8E8F18CD-9A72-4967-88DC-D269133CA6FD}" type="parTrans" cxnId="{441223FA-D1E9-4F8B-A152-BDEB266BDE8B}">
      <dgm:prSet/>
      <dgm:spPr/>
      <dgm:t>
        <a:bodyPr/>
        <a:lstStyle/>
        <a:p>
          <a:endParaRPr lang="en-US"/>
        </a:p>
      </dgm:t>
    </dgm:pt>
    <dgm:pt modelId="{5C9EC643-88C1-4A5D-81D3-759CFC53E384}" type="sibTrans" cxnId="{441223FA-D1E9-4F8B-A152-BDEB266BDE8B}">
      <dgm:prSet/>
      <dgm:spPr/>
      <dgm:t>
        <a:bodyPr/>
        <a:lstStyle/>
        <a:p>
          <a:endParaRPr lang="en-US"/>
        </a:p>
      </dgm:t>
    </dgm:pt>
    <dgm:pt modelId="{35F5B9FD-FEF1-4E51-A85C-BE869780C6A5}">
      <dgm:prSet/>
      <dgm:spPr/>
      <dgm:t>
        <a:bodyPr/>
        <a:lstStyle/>
        <a:p>
          <a:r>
            <a:rPr lang="en-US" dirty="0" smtClean="0"/>
            <a:t>Representatives of agencies responsible for benefits determinations</a:t>
          </a:r>
          <a:endParaRPr lang="en-US" dirty="0"/>
        </a:p>
      </dgm:t>
    </dgm:pt>
    <dgm:pt modelId="{E23F3303-52FE-4940-B408-A5995EE1A7B1}" type="parTrans" cxnId="{B57CBB24-D802-4B79-AAD0-4B437269EDEE}">
      <dgm:prSet/>
      <dgm:spPr/>
      <dgm:t>
        <a:bodyPr/>
        <a:lstStyle/>
        <a:p>
          <a:endParaRPr lang="en-US"/>
        </a:p>
      </dgm:t>
    </dgm:pt>
    <dgm:pt modelId="{F838357D-04BE-4859-9CBB-FE8C139ACFB8}" type="sibTrans" cxnId="{B57CBB24-D802-4B79-AAD0-4B437269EDEE}">
      <dgm:prSet/>
      <dgm:spPr/>
      <dgm:t>
        <a:bodyPr/>
        <a:lstStyle/>
        <a:p>
          <a:endParaRPr lang="en-US"/>
        </a:p>
      </dgm:t>
    </dgm:pt>
    <dgm:pt modelId="{9794106E-5D83-40CA-B5CF-A4C15B062DF1}">
      <dgm:prSet/>
      <dgm:spPr/>
      <dgm:t>
        <a:bodyPr/>
        <a:lstStyle/>
        <a:p>
          <a:r>
            <a:rPr lang="en-US" dirty="0" smtClean="0"/>
            <a:t>Elderly Protective Services (EPS)</a:t>
          </a:r>
          <a:endParaRPr lang="en-US" dirty="0"/>
        </a:p>
      </dgm:t>
    </dgm:pt>
    <dgm:pt modelId="{CA155C08-FAE4-49F3-9B1E-868EBC78C18E}" type="parTrans" cxnId="{EC4155A3-C1A4-46C7-83B9-ADCE30A79DEB}">
      <dgm:prSet/>
      <dgm:spPr/>
      <dgm:t>
        <a:bodyPr/>
        <a:lstStyle/>
        <a:p>
          <a:endParaRPr lang="en-US"/>
        </a:p>
      </dgm:t>
    </dgm:pt>
    <dgm:pt modelId="{F685A6FF-CF56-4E52-821E-D0F6F084CCE4}" type="sibTrans" cxnId="{EC4155A3-C1A4-46C7-83B9-ADCE30A79DEB}">
      <dgm:prSet/>
      <dgm:spPr/>
      <dgm:t>
        <a:bodyPr/>
        <a:lstStyle/>
        <a:p>
          <a:endParaRPr lang="en-US"/>
        </a:p>
      </dgm:t>
    </dgm:pt>
    <dgm:pt modelId="{A7054DC9-AE14-461C-97A8-6EE47E952DF9}">
      <dgm:prSet/>
      <dgm:spPr/>
      <dgm:t>
        <a:bodyPr/>
        <a:lstStyle/>
        <a:p>
          <a:r>
            <a:rPr lang="en-US" dirty="0" smtClean="0"/>
            <a:t>Local Governing Entities (LGE)</a:t>
          </a:r>
          <a:endParaRPr lang="en-US" dirty="0"/>
        </a:p>
      </dgm:t>
    </dgm:pt>
    <dgm:pt modelId="{8637DA34-F0C0-4A7A-A95D-5F29ADE41855}" type="parTrans" cxnId="{FA969F3F-611E-4F70-B666-80EA3850E011}">
      <dgm:prSet/>
      <dgm:spPr/>
      <dgm:t>
        <a:bodyPr/>
        <a:lstStyle/>
        <a:p>
          <a:endParaRPr lang="en-US"/>
        </a:p>
      </dgm:t>
    </dgm:pt>
    <dgm:pt modelId="{1ED7229A-7D3E-4F4D-A990-4584DC6A2291}" type="sibTrans" cxnId="{FA969F3F-611E-4F70-B666-80EA3850E011}">
      <dgm:prSet/>
      <dgm:spPr/>
      <dgm:t>
        <a:bodyPr/>
        <a:lstStyle/>
        <a:p>
          <a:endParaRPr lang="en-US"/>
        </a:p>
      </dgm:t>
    </dgm:pt>
    <dgm:pt modelId="{96B653C9-8C1C-4B46-B78D-1D61FEF3159C}">
      <dgm:prSet/>
      <dgm:spPr/>
      <dgm:t>
        <a:bodyPr/>
        <a:lstStyle/>
        <a:p>
          <a:r>
            <a:rPr lang="en-US" dirty="0" smtClean="0"/>
            <a:t>Managed Care Organizations (MCO) </a:t>
          </a:r>
          <a:endParaRPr lang="en-US" dirty="0"/>
        </a:p>
      </dgm:t>
    </dgm:pt>
    <dgm:pt modelId="{09169FBF-196D-4EC2-9FE9-CA64C8F73A16}" type="parTrans" cxnId="{E4E83F4F-9038-4F59-99F0-EAEA880AB693}">
      <dgm:prSet/>
      <dgm:spPr/>
      <dgm:t>
        <a:bodyPr/>
        <a:lstStyle/>
        <a:p>
          <a:endParaRPr lang="en-US"/>
        </a:p>
      </dgm:t>
    </dgm:pt>
    <dgm:pt modelId="{16141366-54C0-49F8-9F04-88E3F46720E6}" type="sibTrans" cxnId="{E4E83F4F-9038-4F59-99F0-EAEA880AB693}">
      <dgm:prSet/>
      <dgm:spPr/>
      <dgm:t>
        <a:bodyPr/>
        <a:lstStyle/>
        <a:p>
          <a:endParaRPr lang="en-US"/>
        </a:p>
      </dgm:t>
    </dgm:pt>
    <dgm:pt modelId="{6901BEB6-9DDF-4FFC-8E9B-AD1FEAF1CC67}">
      <dgm:prSet/>
      <dgm:spPr/>
      <dgm:t>
        <a:bodyPr/>
        <a:lstStyle/>
        <a:p>
          <a:r>
            <a:rPr lang="en-US" dirty="0" smtClean="0"/>
            <a:t>My Choice LA Advisory Group Members</a:t>
          </a:r>
          <a:endParaRPr lang="en-US" dirty="0"/>
        </a:p>
      </dgm:t>
    </dgm:pt>
    <dgm:pt modelId="{4F090B2F-DDE4-4142-BB4E-EEAC3AF38917}" type="parTrans" cxnId="{AC02DF51-3418-42B1-8BED-13730F0012C0}">
      <dgm:prSet/>
      <dgm:spPr/>
      <dgm:t>
        <a:bodyPr/>
        <a:lstStyle/>
        <a:p>
          <a:endParaRPr lang="en-US"/>
        </a:p>
      </dgm:t>
    </dgm:pt>
    <dgm:pt modelId="{29BAD376-13DE-4CC7-9A50-59D7487A4DD7}" type="sibTrans" cxnId="{AC02DF51-3418-42B1-8BED-13730F0012C0}">
      <dgm:prSet/>
      <dgm:spPr/>
      <dgm:t>
        <a:bodyPr/>
        <a:lstStyle/>
        <a:p>
          <a:endParaRPr lang="en-US"/>
        </a:p>
      </dgm:t>
    </dgm:pt>
    <dgm:pt modelId="{5CD31922-E0DB-4B55-88B7-AB2CA3D419FB}">
      <dgm:prSet/>
      <dgm:spPr/>
      <dgm:t>
        <a:bodyPr/>
        <a:lstStyle/>
        <a:p>
          <a:r>
            <a:rPr lang="en-US" dirty="0" smtClean="0"/>
            <a:t>My Place Louisiana (MFP) Transition Coordinators</a:t>
          </a:r>
          <a:endParaRPr lang="en-US" dirty="0"/>
        </a:p>
      </dgm:t>
    </dgm:pt>
    <dgm:pt modelId="{05E8A608-A3CF-4527-89C3-02DD0CC73110}" type="parTrans" cxnId="{83E3D44A-D9C5-46CD-862C-CA40D4BAA31A}">
      <dgm:prSet/>
      <dgm:spPr/>
      <dgm:t>
        <a:bodyPr/>
        <a:lstStyle/>
        <a:p>
          <a:endParaRPr lang="en-US"/>
        </a:p>
      </dgm:t>
    </dgm:pt>
    <dgm:pt modelId="{91E8AC12-A8FF-41D7-861E-8960BFFE2F2C}" type="sibTrans" cxnId="{83E3D44A-D9C5-46CD-862C-CA40D4BAA31A}">
      <dgm:prSet/>
      <dgm:spPr/>
      <dgm:t>
        <a:bodyPr/>
        <a:lstStyle/>
        <a:p>
          <a:endParaRPr lang="en-US"/>
        </a:p>
      </dgm:t>
    </dgm:pt>
    <dgm:pt modelId="{0F792B0E-6942-4C6E-B515-B9F4A6C2CB69}">
      <dgm:prSet/>
      <dgm:spPr/>
      <dgm:t>
        <a:bodyPr/>
        <a:lstStyle/>
        <a:p>
          <a:r>
            <a:rPr lang="en-US" dirty="0" smtClean="0"/>
            <a:t>OAAS My Choice Transition Coordinators (TCs)</a:t>
          </a:r>
          <a:endParaRPr lang="en-US" dirty="0"/>
        </a:p>
      </dgm:t>
    </dgm:pt>
    <dgm:pt modelId="{F9D4BBE5-93F8-459C-9053-C21418A9B585}" type="parTrans" cxnId="{36B21933-C503-4EAF-86BF-F38DF2567279}">
      <dgm:prSet/>
      <dgm:spPr/>
      <dgm:t>
        <a:bodyPr/>
        <a:lstStyle/>
        <a:p>
          <a:endParaRPr lang="en-US"/>
        </a:p>
      </dgm:t>
    </dgm:pt>
    <dgm:pt modelId="{21D69400-5DF6-4C6A-9458-EA41535E23A9}" type="sibTrans" cxnId="{36B21933-C503-4EAF-86BF-F38DF2567279}">
      <dgm:prSet/>
      <dgm:spPr/>
      <dgm:t>
        <a:bodyPr/>
        <a:lstStyle/>
        <a:p>
          <a:endParaRPr lang="en-US"/>
        </a:p>
      </dgm:t>
    </dgm:pt>
    <dgm:pt modelId="{B85161B9-FABD-4EEE-AC10-BC4170044FAA}">
      <dgm:prSet/>
      <dgm:spPr/>
      <dgm:t>
        <a:bodyPr/>
        <a:lstStyle/>
        <a:p>
          <a:r>
            <a:rPr lang="en-US" dirty="0" smtClean="0"/>
            <a:t>OBH My Choice Transition Coordinators (TCs)</a:t>
          </a:r>
          <a:endParaRPr lang="en-US" dirty="0"/>
        </a:p>
      </dgm:t>
    </dgm:pt>
    <dgm:pt modelId="{12210151-6464-44A6-8538-FA74DBB9B84A}" type="parTrans" cxnId="{82E38EDD-94CE-42B2-8F4C-9CD2AB26583E}">
      <dgm:prSet/>
      <dgm:spPr/>
      <dgm:t>
        <a:bodyPr/>
        <a:lstStyle/>
        <a:p>
          <a:endParaRPr lang="en-US"/>
        </a:p>
      </dgm:t>
    </dgm:pt>
    <dgm:pt modelId="{F3BF953F-FD57-4877-A4AD-A2D0010E6EB1}" type="sibTrans" cxnId="{82E38EDD-94CE-42B2-8F4C-9CD2AB26583E}">
      <dgm:prSet/>
      <dgm:spPr/>
      <dgm:t>
        <a:bodyPr/>
        <a:lstStyle/>
        <a:p>
          <a:endParaRPr lang="en-US"/>
        </a:p>
      </dgm:t>
    </dgm:pt>
    <dgm:pt modelId="{9ECC3EE9-9500-4EF9-AFB1-F791AE6CFCA2}">
      <dgm:prSet/>
      <dgm:spPr/>
      <dgm:t>
        <a:bodyPr/>
        <a:lstStyle/>
        <a:p>
          <a:r>
            <a:rPr lang="en-US" dirty="0" smtClean="0"/>
            <a:t>Certified Peer Specialists</a:t>
          </a:r>
          <a:endParaRPr lang="en-US" dirty="0"/>
        </a:p>
      </dgm:t>
    </dgm:pt>
    <dgm:pt modelId="{3B03A06F-ECA1-4EAC-8C90-A8475C1EE9AB}" type="parTrans" cxnId="{9F507DBD-9150-41D4-9248-3FA96BE1139C}">
      <dgm:prSet/>
      <dgm:spPr/>
      <dgm:t>
        <a:bodyPr/>
        <a:lstStyle/>
        <a:p>
          <a:endParaRPr lang="en-US"/>
        </a:p>
      </dgm:t>
    </dgm:pt>
    <dgm:pt modelId="{4AAAA981-B056-4F00-A581-C749B8A34C8D}" type="sibTrans" cxnId="{9F507DBD-9150-41D4-9248-3FA96BE1139C}">
      <dgm:prSet/>
      <dgm:spPr/>
      <dgm:t>
        <a:bodyPr/>
        <a:lstStyle/>
        <a:p>
          <a:endParaRPr lang="en-US"/>
        </a:p>
      </dgm:t>
    </dgm:pt>
    <dgm:pt modelId="{B9D4EF26-4FEC-4237-9FC6-9431120C1D2E}">
      <dgm:prSet/>
      <dgm:spPr/>
      <dgm:t>
        <a:bodyPr/>
        <a:lstStyle/>
        <a:p>
          <a:r>
            <a:rPr lang="en-US" dirty="0" smtClean="0"/>
            <a:t>Permanent Supportive Housing (PSH)</a:t>
          </a:r>
          <a:endParaRPr lang="en-US" dirty="0"/>
        </a:p>
      </dgm:t>
    </dgm:pt>
    <dgm:pt modelId="{1EA69125-4866-4275-AA66-58020A10AD72}" type="parTrans" cxnId="{060F0558-38B7-4940-8C57-4FC25C5E897D}">
      <dgm:prSet/>
      <dgm:spPr/>
      <dgm:t>
        <a:bodyPr/>
        <a:lstStyle/>
        <a:p>
          <a:endParaRPr lang="en-US"/>
        </a:p>
      </dgm:t>
    </dgm:pt>
    <dgm:pt modelId="{24DF86D3-FDFF-41CA-9E22-E01D6AB02410}" type="sibTrans" cxnId="{060F0558-38B7-4940-8C57-4FC25C5E897D}">
      <dgm:prSet/>
      <dgm:spPr/>
      <dgm:t>
        <a:bodyPr/>
        <a:lstStyle/>
        <a:p>
          <a:endParaRPr lang="en-US"/>
        </a:p>
      </dgm:t>
    </dgm:pt>
    <dgm:pt modelId="{3167C6FC-8E07-415E-A414-417E398F6FA5}">
      <dgm:prSet/>
      <dgm:spPr/>
      <dgm:t>
        <a:bodyPr/>
        <a:lstStyle/>
        <a:p>
          <a:r>
            <a:rPr lang="en-US" dirty="0" smtClean="0"/>
            <a:t>OAAS Waiver Support Coordination (SC)</a:t>
          </a:r>
          <a:endParaRPr lang="en-US" dirty="0"/>
        </a:p>
      </dgm:t>
    </dgm:pt>
    <dgm:pt modelId="{06C71370-7066-4134-848E-E896187E2CBE}" type="parTrans" cxnId="{945FE1DD-2E6F-434B-AF20-94ED350DB3FF}">
      <dgm:prSet/>
      <dgm:spPr/>
      <dgm:t>
        <a:bodyPr/>
        <a:lstStyle/>
        <a:p>
          <a:endParaRPr lang="en-US"/>
        </a:p>
      </dgm:t>
    </dgm:pt>
    <dgm:pt modelId="{F33C145F-B543-4073-B39A-A240B0E24564}" type="sibTrans" cxnId="{945FE1DD-2E6F-434B-AF20-94ED350DB3FF}">
      <dgm:prSet/>
      <dgm:spPr/>
      <dgm:t>
        <a:bodyPr/>
        <a:lstStyle/>
        <a:p>
          <a:endParaRPr lang="en-US"/>
        </a:p>
      </dgm:t>
    </dgm:pt>
    <dgm:pt modelId="{670148AA-BF3C-4871-8485-A3B8A4F2BB1A}">
      <dgm:prSet/>
      <dgm:spPr/>
      <dgm:t>
        <a:bodyPr/>
        <a:lstStyle/>
        <a:p>
          <a:r>
            <a:rPr lang="en-US" dirty="0" smtClean="0"/>
            <a:t>Health Standards Section (HSS)</a:t>
          </a:r>
          <a:endParaRPr lang="en-US" dirty="0"/>
        </a:p>
      </dgm:t>
    </dgm:pt>
    <dgm:pt modelId="{E74405F5-5D14-4716-9F3E-F054D1F1D633}" type="parTrans" cxnId="{737A2917-DBF5-42A2-88D5-AD43C1BC0C45}">
      <dgm:prSet/>
      <dgm:spPr/>
      <dgm:t>
        <a:bodyPr/>
        <a:lstStyle/>
        <a:p>
          <a:endParaRPr lang="en-US"/>
        </a:p>
      </dgm:t>
    </dgm:pt>
    <dgm:pt modelId="{07D3EFD7-F8F1-4733-B972-A031E0C0824F}" type="sibTrans" cxnId="{737A2917-DBF5-42A2-88D5-AD43C1BC0C45}">
      <dgm:prSet/>
      <dgm:spPr/>
      <dgm:t>
        <a:bodyPr/>
        <a:lstStyle/>
        <a:p>
          <a:endParaRPr lang="en-US"/>
        </a:p>
      </dgm:t>
    </dgm:pt>
    <dgm:pt modelId="{C4D0411A-94A9-445B-A64E-0E4B91FFD127}" type="pres">
      <dgm:prSet presAssocID="{7A3F7B85-8CE4-43CE-9E39-A65F4EA3E41D}" presName="diagram" presStyleCnt="0">
        <dgm:presLayoutVars>
          <dgm:dir/>
          <dgm:resizeHandles val="exact"/>
        </dgm:presLayoutVars>
      </dgm:prSet>
      <dgm:spPr/>
      <dgm:t>
        <a:bodyPr/>
        <a:lstStyle/>
        <a:p>
          <a:endParaRPr lang="en-US"/>
        </a:p>
      </dgm:t>
    </dgm:pt>
    <dgm:pt modelId="{B4CC9FCC-3551-451A-8915-213E95F14C59}" type="pres">
      <dgm:prSet presAssocID="{F37FAF00-B0AC-4444-9513-ABB72493C093}" presName="node" presStyleLbl="node1" presStyleIdx="0" presStyleCnt="18">
        <dgm:presLayoutVars>
          <dgm:bulletEnabled val="1"/>
        </dgm:presLayoutVars>
      </dgm:prSet>
      <dgm:spPr/>
      <dgm:t>
        <a:bodyPr/>
        <a:lstStyle/>
        <a:p>
          <a:endParaRPr lang="en-US"/>
        </a:p>
      </dgm:t>
    </dgm:pt>
    <dgm:pt modelId="{B8960F34-7A66-4559-A686-11DB495587B6}" type="pres">
      <dgm:prSet presAssocID="{F08B142D-FA70-41D3-B9F0-6D8208FD5989}" presName="sibTrans" presStyleCnt="0"/>
      <dgm:spPr/>
    </dgm:pt>
    <dgm:pt modelId="{36C845A0-86D6-4762-B8B9-583AEA47B21C}" type="pres">
      <dgm:prSet presAssocID="{DEB13F63-576D-4DD7-8685-A3E70F9D2D31}" presName="node" presStyleLbl="node1" presStyleIdx="1" presStyleCnt="18">
        <dgm:presLayoutVars>
          <dgm:bulletEnabled val="1"/>
        </dgm:presLayoutVars>
      </dgm:prSet>
      <dgm:spPr/>
      <dgm:t>
        <a:bodyPr/>
        <a:lstStyle/>
        <a:p>
          <a:endParaRPr lang="en-US"/>
        </a:p>
      </dgm:t>
    </dgm:pt>
    <dgm:pt modelId="{C5321BF2-0C41-43F4-B679-4A3481DE3802}" type="pres">
      <dgm:prSet presAssocID="{E3856E44-4DB1-4209-8B92-3E9A81C28173}" presName="sibTrans" presStyleCnt="0"/>
      <dgm:spPr/>
    </dgm:pt>
    <dgm:pt modelId="{62BD8E3D-92BC-46F0-8773-067085CE0238}" type="pres">
      <dgm:prSet presAssocID="{9E9708E9-0250-4793-9688-3D88092276AA}" presName="node" presStyleLbl="node1" presStyleIdx="2" presStyleCnt="18">
        <dgm:presLayoutVars>
          <dgm:bulletEnabled val="1"/>
        </dgm:presLayoutVars>
      </dgm:prSet>
      <dgm:spPr/>
      <dgm:t>
        <a:bodyPr/>
        <a:lstStyle/>
        <a:p>
          <a:endParaRPr lang="en-US"/>
        </a:p>
      </dgm:t>
    </dgm:pt>
    <dgm:pt modelId="{4734CA9E-CA3B-4B5D-8D9C-06CB7611C18E}" type="pres">
      <dgm:prSet presAssocID="{72B0093E-F754-47A7-B029-282140003EAF}" presName="sibTrans" presStyleCnt="0"/>
      <dgm:spPr/>
    </dgm:pt>
    <dgm:pt modelId="{B4D6E66A-E657-4BB2-8776-FA692ECC6A82}" type="pres">
      <dgm:prSet presAssocID="{1AC03C73-7C47-4F6E-B760-48372E53F785}" presName="node" presStyleLbl="node1" presStyleIdx="3" presStyleCnt="18">
        <dgm:presLayoutVars>
          <dgm:bulletEnabled val="1"/>
        </dgm:presLayoutVars>
      </dgm:prSet>
      <dgm:spPr/>
      <dgm:t>
        <a:bodyPr/>
        <a:lstStyle/>
        <a:p>
          <a:endParaRPr lang="en-US"/>
        </a:p>
      </dgm:t>
    </dgm:pt>
    <dgm:pt modelId="{BC31C326-A56B-44CD-8A67-391E3FF7C68E}" type="pres">
      <dgm:prSet presAssocID="{604F9D63-CDA6-4430-A2D0-5F496A4C9C4D}" presName="sibTrans" presStyleCnt="0"/>
      <dgm:spPr/>
    </dgm:pt>
    <dgm:pt modelId="{9F03CEEB-AF85-46A4-AEB5-9EBD416C6784}" type="pres">
      <dgm:prSet presAssocID="{D3075E4B-0B45-4129-9E88-B3F07AB0E868}" presName="node" presStyleLbl="node1" presStyleIdx="4" presStyleCnt="18">
        <dgm:presLayoutVars>
          <dgm:bulletEnabled val="1"/>
        </dgm:presLayoutVars>
      </dgm:prSet>
      <dgm:spPr/>
      <dgm:t>
        <a:bodyPr/>
        <a:lstStyle/>
        <a:p>
          <a:endParaRPr lang="en-US"/>
        </a:p>
      </dgm:t>
    </dgm:pt>
    <dgm:pt modelId="{71FD0A7D-5819-4CDE-B25C-BC65C2EF8C07}" type="pres">
      <dgm:prSet presAssocID="{456C887C-5455-4749-9668-04244C19D5CC}" presName="sibTrans" presStyleCnt="0"/>
      <dgm:spPr/>
    </dgm:pt>
    <dgm:pt modelId="{30365962-3276-4DD9-BED5-17D6E61A24F5}" type="pres">
      <dgm:prSet presAssocID="{23AAFBA8-0A5A-4CBB-90D1-DEC5B7676088}" presName="node" presStyleLbl="node1" presStyleIdx="5" presStyleCnt="18">
        <dgm:presLayoutVars>
          <dgm:bulletEnabled val="1"/>
        </dgm:presLayoutVars>
      </dgm:prSet>
      <dgm:spPr/>
      <dgm:t>
        <a:bodyPr/>
        <a:lstStyle/>
        <a:p>
          <a:endParaRPr lang="en-US"/>
        </a:p>
      </dgm:t>
    </dgm:pt>
    <dgm:pt modelId="{52646A56-0507-4C42-ADD4-59F0FCF18AEA}" type="pres">
      <dgm:prSet presAssocID="{5C9EC643-88C1-4A5D-81D3-759CFC53E384}" presName="sibTrans" presStyleCnt="0"/>
      <dgm:spPr/>
    </dgm:pt>
    <dgm:pt modelId="{4378749B-6179-40A9-9B86-DE4BC57B85A5}" type="pres">
      <dgm:prSet presAssocID="{35F5B9FD-FEF1-4E51-A85C-BE869780C6A5}" presName="node" presStyleLbl="node1" presStyleIdx="6" presStyleCnt="18">
        <dgm:presLayoutVars>
          <dgm:bulletEnabled val="1"/>
        </dgm:presLayoutVars>
      </dgm:prSet>
      <dgm:spPr/>
      <dgm:t>
        <a:bodyPr/>
        <a:lstStyle/>
        <a:p>
          <a:endParaRPr lang="en-US"/>
        </a:p>
      </dgm:t>
    </dgm:pt>
    <dgm:pt modelId="{5C59E2A7-6DC3-4336-9120-EEBE619F0E2E}" type="pres">
      <dgm:prSet presAssocID="{F838357D-04BE-4859-9CBB-FE8C139ACFB8}" presName="sibTrans" presStyleCnt="0"/>
      <dgm:spPr/>
    </dgm:pt>
    <dgm:pt modelId="{788E5406-62BF-43DD-8015-173C3EC459F3}" type="pres">
      <dgm:prSet presAssocID="{9794106E-5D83-40CA-B5CF-A4C15B062DF1}" presName="node" presStyleLbl="node1" presStyleIdx="7" presStyleCnt="18">
        <dgm:presLayoutVars>
          <dgm:bulletEnabled val="1"/>
        </dgm:presLayoutVars>
      </dgm:prSet>
      <dgm:spPr/>
      <dgm:t>
        <a:bodyPr/>
        <a:lstStyle/>
        <a:p>
          <a:endParaRPr lang="en-US"/>
        </a:p>
      </dgm:t>
    </dgm:pt>
    <dgm:pt modelId="{96251D3B-207A-40F8-99AA-164472C4513C}" type="pres">
      <dgm:prSet presAssocID="{F685A6FF-CF56-4E52-821E-D0F6F084CCE4}" presName="sibTrans" presStyleCnt="0"/>
      <dgm:spPr/>
    </dgm:pt>
    <dgm:pt modelId="{2629C044-E72D-49C3-8F6E-0BE8F7E3F892}" type="pres">
      <dgm:prSet presAssocID="{A7054DC9-AE14-461C-97A8-6EE47E952DF9}" presName="node" presStyleLbl="node1" presStyleIdx="8" presStyleCnt="18">
        <dgm:presLayoutVars>
          <dgm:bulletEnabled val="1"/>
        </dgm:presLayoutVars>
      </dgm:prSet>
      <dgm:spPr/>
      <dgm:t>
        <a:bodyPr/>
        <a:lstStyle/>
        <a:p>
          <a:endParaRPr lang="en-US"/>
        </a:p>
      </dgm:t>
    </dgm:pt>
    <dgm:pt modelId="{8EDCC8DF-5A50-4B47-A243-5BB2DE2E4748}" type="pres">
      <dgm:prSet presAssocID="{1ED7229A-7D3E-4F4D-A990-4584DC6A2291}" presName="sibTrans" presStyleCnt="0"/>
      <dgm:spPr/>
    </dgm:pt>
    <dgm:pt modelId="{6B8A4883-E391-435B-B9ED-7FD853F9D3A6}" type="pres">
      <dgm:prSet presAssocID="{96B653C9-8C1C-4B46-B78D-1D61FEF3159C}" presName="node" presStyleLbl="node1" presStyleIdx="9" presStyleCnt="18">
        <dgm:presLayoutVars>
          <dgm:bulletEnabled val="1"/>
        </dgm:presLayoutVars>
      </dgm:prSet>
      <dgm:spPr/>
      <dgm:t>
        <a:bodyPr/>
        <a:lstStyle/>
        <a:p>
          <a:endParaRPr lang="en-US"/>
        </a:p>
      </dgm:t>
    </dgm:pt>
    <dgm:pt modelId="{DE6048CA-0731-431C-BE2B-2B4D3A16FA95}" type="pres">
      <dgm:prSet presAssocID="{16141366-54C0-49F8-9F04-88E3F46720E6}" presName="sibTrans" presStyleCnt="0"/>
      <dgm:spPr/>
    </dgm:pt>
    <dgm:pt modelId="{45FEA1A8-CFFB-47AE-BE3C-F9D8AE62C74A}" type="pres">
      <dgm:prSet presAssocID="{6901BEB6-9DDF-4FFC-8E9B-AD1FEAF1CC67}" presName="node" presStyleLbl="node1" presStyleIdx="10" presStyleCnt="18">
        <dgm:presLayoutVars>
          <dgm:bulletEnabled val="1"/>
        </dgm:presLayoutVars>
      </dgm:prSet>
      <dgm:spPr/>
      <dgm:t>
        <a:bodyPr/>
        <a:lstStyle/>
        <a:p>
          <a:endParaRPr lang="en-US"/>
        </a:p>
      </dgm:t>
    </dgm:pt>
    <dgm:pt modelId="{EAB5EEF5-7E36-4A50-B1C2-9A87A4540951}" type="pres">
      <dgm:prSet presAssocID="{29BAD376-13DE-4CC7-9A50-59D7487A4DD7}" presName="sibTrans" presStyleCnt="0"/>
      <dgm:spPr/>
    </dgm:pt>
    <dgm:pt modelId="{D6504613-B7BE-4654-BC01-51B38615A59C}" type="pres">
      <dgm:prSet presAssocID="{5CD31922-E0DB-4B55-88B7-AB2CA3D419FB}" presName="node" presStyleLbl="node1" presStyleIdx="11" presStyleCnt="18">
        <dgm:presLayoutVars>
          <dgm:bulletEnabled val="1"/>
        </dgm:presLayoutVars>
      </dgm:prSet>
      <dgm:spPr/>
      <dgm:t>
        <a:bodyPr/>
        <a:lstStyle/>
        <a:p>
          <a:endParaRPr lang="en-US"/>
        </a:p>
      </dgm:t>
    </dgm:pt>
    <dgm:pt modelId="{413FAFF1-675C-4204-B7A2-16C909640404}" type="pres">
      <dgm:prSet presAssocID="{91E8AC12-A8FF-41D7-861E-8960BFFE2F2C}" presName="sibTrans" presStyleCnt="0"/>
      <dgm:spPr/>
    </dgm:pt>
    <dgm:pt modelId="{B2F0AC8E-3C65-4063-A2FB-D4B963C81227}" type="pres">
      <dgm:prSet presAssocID="{0F792B0E-6942-4C6E-B515-B9F4A6C2CB69}" presName="node" presStyleLbl="node1" presStyleIdx="12" presStyleCnt="18">
        <dgm:presLayoutVars>
          <dgm:bulletEnabled val="1"/>
        </dgm:presLayoutVars>
      </dgm:prSet>
      <dgm:spPr/>
      <dgm:t>
        <a:bodyPr/>
        <a:lstStyle/>
        <a:p>
          <a:endParaRPr lang="en-US"/>
        </a:p>
      </dgm:t>
    </dgm:pt>
    <dgm:pt modelId="{26CB86B7-BC43-4B6B-80B7-21DD107021E6}" type="pres">
      <dgm:prSet presAssocID="{21D69400-5DF6-4C6A-9458-EA41535E23A9}" presName="sibTrans" presStyleCnt="0"/>
      <dgm:spPr/>
    </dgm:pt>
    <dgm:pt modelId="{C46CCC2C-8BA7-4C7E-847F-B3163B691E83}" type="pres">
      <dgm:prSet presAssocID="{B85161B9-FABD-4EEE-AC10-BC4170044FAA}" presName="node" presStyleLbl="node1" presStyleIdx="13" presStyleCnt="18">
        <dgm:presLayoutVars>
          <dgm:bulletEnabled val="1"/>
        </dgm:presLayoutVars>
      </dgm:prSet>
      <dgm:spPr/>
      <dgm:t>
        <a:bodyPr/>
        <a:lstStyle/>
        <a:p>
          <a:endParaRPr lang="en-US"/>
        </a:p>
      </dgm:t>
    </dgm:pt>
    <dgm:pt modelId="{D8F59F84-B779-4016-BE8A-91277762BE44}" type="pres">
      <dgm:prSet presAssocID="{F3BF953F-FD57-4877-A4AD-A2D0010E6EB1}" presName="sibTrans" presStyleCnt="0"/>
      <dgm:spPr/>
    </dgm:pt>
    <dgm:pt modelId="{A788145D-580B-45A0-95BB-73DEA78C06E8}" type="pres">
      <dgm:prSet presAssocID="{9ECC3EE9-9500-4EF9-AFB1-F791AE6CFCA2}" presName="node" presStyleLbl="node1" presStyleIdx="14" presStyleCnt="18">
        <dgm:presLayoutVars>
          <dgm:bulletEnabled val="1"/>
        </dgm:presLayoutVars>
      </dgm:prSet>
      <dgm:spPr/>
      <dgm:t>
        <a:bodyPr/>
        <a:lstStyle/>
        <a:p>
          <a:endParaRPr lang="en-US"/>
        </a:p>
      </dgm:t>
    </dgm:pt>
    <dgm:pt modelId="{FFBA5354-04AC-4810-BF0C-F0B4190EE0F2}" type="pres">
      <dgm:prSet presAssocID="{4AAAA981-B056-4F00-A581-C749B8A34C8D}" presName="sibTrans" presStyleCnt="0"/>
      <dgm:spPr/>
    </dgm:pt>
    <dgm:pt modelId="{B6B56BF4-DD7A-413A-A4AC-27A403938A46}" type="pres">
      <dgm:prSet presAssocID="{B9D4EF26-4FEC-4237-9FC6-9431120C1D2E}" presName="node" presStyleLbl="node1" presStyleIdx="15" presStyleCnt="18">
        <dgm:presLayoutVars>
          <dgm:bulletEnabled val="1"/>
        </dgm:presLayoutVars>
      </dgm:prSet>
      <dgm:spPr/>
      <dgm:t>
        <a:bodyPr/>
        <a:lstStyle/>
        <a:p>
          <a:endParaRPr lang="en-US"/>
        </a:p>
      </dgm:t>
    </dgm:pt>
    <dgm:pt modelId="{69D6C3AA-CA78-446F-93E1-9FE8021C1880}" type="pres">
      <dgm:prSet presAssocID="{24DF86D3-FDFF-41CA-9E22-E01D6AB02410}" presName="sibTrans" presStyleCnt="0"/>
      <dgm:spPr/>
    </dgm:pt>
    <dgm:pt modelId="{CB74194B-C8C3-43AC-9821-5EE3C319BF61}" type="pres">
      <dgm:prSet presAssocID="{3167C6FC-8E07-415E-A414-417E398F6FA5}" presName="node" presStyleLbl="node1" presStyleIdx="16" presStyleCnt="18">
        <dgm:presLayoutVars>
          <dgm:bulletEnabled val="1"/>
        </dgm:presLayoutVars>
      </dgm:prSet>
      <dgm:spPr/>
      <dgm:t>
        <a:bodyPr/>
        <a:lstStyle/>
        <a:p>
          <a:endParaRPr lang="en-US"/>
        </a:p>
      </dgm:t>
    </dgm:pt>
    <dgm:pt modelId="{4A6D67C5-B47F-4CF2-A6F7-6D04978CFBF9}" type="pres">
      <dgm:prSet presAssocID="{F33C145F-B543-4073-B39A-A240B0E24564}" presName="sibTrans" presStyleCnt="0"/>
      <dgm:spPr/>
    </dgm:pt>
    <dgm:pt modelId="{16ABA1DB-185D-4E37-9B8F-ABD0C64D4BA3}" type="pres">
      <dgm:prSet presAssocID="{670148AA-BF3C-4871-8485-A3B8A4F2BB1A}" presName="node" presStyleLbl="node1" presStyleIdx="17" presStyleCnt="18">
        <dgm:presLayoutVars>
          <dgm:bulletEnabled val="1"/>
        </dgm:presLayoutVars>
      </dgm:prSet>
      <dgm:spPr/>
      <dgm:t>
        <a:bodyPr/>
        <a:lstStyle/>
        <a:p>
          <a:endParaRPr lang="en-US"/>
        </a:p>
      </dgm:t>
    </dgm:pt>
  </dgm:ptLst>
  <dgm:cxnLst>
    <dgm:cxn modelId="{36B21933-C503-4EAF-86BF-F38DF2567279}" srcId="{7A3F7B85-8CE4-43CE-9E39-A65F4EA3E41D}" destId="{0F792B0E-6942-4C6E-B515-B9F4A6C2CB69}" srcOrd="12" destOrd="0" parTransId="{F9D4BBE5-93F8-459C-9053-C21418A9B585}" sibTransId="{21D69400-5DF6-4C6A-9458-EA41535E23A9}"/>
    <dgm:cxn modelId="{83E3D44A-D9C5-46CD-862C-CA40D4BAA31A}" srcId="{7A3F7B85-8CE4-43CE-9E39-A65F4EA3E41D}" destId="{5CD31922-E0DB-4B55-88B7-AB2CA3D419FB}" srcOrd="11" destOrd="0" parTransId="{05E8A608-A3CF-4527-89C3-02DD0CC73110}" sibTransId="{91E8AC12-A8FF-41D7-861E-8960BFFE2F2C}"/>
    <dgm:cxn modelId="{9F507DBD-9150-41D4-9248-3FA96BE1139C}" srcId="{7A3F7B85-8CE4-43CE-9E39-A65F4EA3E41D}" destId="{9ECC3EE9-9500-4EF9-AFB1-F791AE6CFCA2}" srcOrd="14" destOrd="0" parTransId="{3B03A06F-ECA1-4EAC-8C90-A8475C1EE9AB}" sibTransId="{4AAAA981-B056-4F00-A581-C749B8A34C8D}"/>
    <dgm:cxn modelId="{6E5E91F4-C8B0-4620-BB33-436980BC1044}" type="presOf" srcId="{7A3F7B85-8CE4-43CE-9E39-A65F4EA3E41D}" destId="{C4D0411A-94A9-445B-A64E-0E4B91FFD127}" srcOrd="0" destOrd="0" presId="urn:microsoft.com/office/officeart/2005/8/layout/default"/>
    <dgm:cxn modelId="{CB864C4B-7C21-45D8-B21E-6B0A89F92888}" srcId="{7A3F7B85-8CE4-43CE-9E39-A65F4EA3E41D}" destId="{1AC03C73-7C47-4F6E-B760-48372E53F785}" srcOrd="3" destOrd="0" parTransId="{F588CE1A-EA0C-4635-918B-9A50F50D13AE}" sibTransId="{604F9D63-CDA6-4430-A2D0-5F496A4C9C4D}"/>
    <dgm:cxn modelId="{0CC10ECF-D9AE-4758-B640-E1A1FC02EF0D}" type="presOf" srcId="{B85161B9-FABD-4EEE-AC10-BC4170044FAA}" destId="{C46CCC2C-8BA7-4C7E-847F-B3163B691E83}" srcOrd="0" destOrd="0" presId="urn:microsoft.com/office/officeart/2005/8/layout/default"/>
    <dgm:cxn modelId="{605FEB88-6775-468A-A897-709FF996C288}" srcId="{7A3F7B85-8CE4-43CE-9E39-A65F4EA3E41D}" destId="{D3075E4B-0B45-4129-9E88-B3F07AB0E868}" srcOrd="4" destOrd="0" parTransId="{5021914C-D4F7-49D1-8D1A-283B3AE58154}" sibTransId="{456C887C-5455-4749-9668-04244C19D5CC}"/>
    <dgm:cxn modelId="{733F67CF-456D-4EC2-A659-197DB162A7A4}" type="presOf" srcId="{35F5B9FD-FEF1-4E51-A85C-BE869780C6A5}" destId="{4378749B-6179-40A9-9B86-DE4BC57B85A5}" srcOrd="0" destOrd="0" presId="urn:microsoft.com/office/officeart/2005/8/layout/default"/>
    <dgm:cxn modelId="{4CD93A5A-D223-45DD-893C-EA2128243D60}" type="presOf" srcId="{96B653C9-8C1C-4B46-B78D-1D61FEF3159C}" destId="{6B8A4883-E391-435B-B9ED-7FD853F9D3A6}" srcOrd="0" destOrd="0" presId="urn:microsoft.com/office/officeart/2005/8/layout/default"/>
    <dgm:cxn modelId="{C227EDAA-2237-4042-BE80-5F359A5B8053}" type="presOf" srcId="{9794106E-5D83-40CA-B5CF-A4C15B062DF1}" destId="{788E5406-62BF-43DD-8015-173C3EC459F3}" srcOrd="0" destOrd="0" presId="urn:microsoft.com/office/officeart/2005/8/layout/default"/>
    <dgm:cxn modelId="{5AF3C70F-FCC5-451C-A447-1E67B10ED79C}" srcId="{7A3F7B85-8CE4-43CE-9E39-A65F4EA3E41D}" destId="{DEB13F63-576D-4DD7-8685-A3E70F9D2D31}" srcOrd="1" destOrd="0" parTransId="{7B6D270C-F12B-4216-A5FE-662AD6A37E88}" sibTransId="{E3856E44-4DB1-4209-8B92-3E9A81C28173}"/>
    <dgm:cxn modelId="{2AA7245A-4722-47D1-BFF2-8B9CCF52F923}" type="presOf" srcId="{9E9708E9-0250-4793-9688-3D88092276AA}" destId="{62BD8E3D-92BC-46F0-8773-067085CE0238}" srcOrd="0" destOrd="0" presId="urn:microsoft.com/office/officeart/2005/8/layout/default"/>
    <dgm:cxn modelId="{945FE1DD-2E6F-434B-AF20-94ED350DB3FF}" srcId="{7A3F7B85-8CE4-43CE-9E39-A65F4EA3E41D}" destId="{3167C6FC-8E07-415E-A414-417E398F6FA5}" srcOrd="16" destOrd="0" parTransId="{06C71370-7066-4134-848E-E896187E2CBE}" sibTransId="{F33C145F-B543-4073-B39A-A240B0E24564}"/>
    <dgm:cxn modelId="{B57CBB24-D802-4B79-AAD0-4B437269EDEE}" srcId="{7A3F7B85-8CE4-43CE-9E39-A65F4EA3E41D}" destId="{35F5B9FD-FEF1-4E51-A85C-BE869780C6A5}" srcOrd="6" destOrd="0" parTransId="{E23F3303-52FE-4940-B408-A5995EE1A7B1}" sibTransId="{F838357D-04BE-4859-9CBB-FE8C139ACFB8}"/>
    <dgm:cxn modelId="{EC4155A3-C1A4-46C7-83B9-ADCE30A79DEB}" srcId="{7A3F7B85-8CE4-43CE-9E39-A65F4EA3E41D}" destId="{9794106E-5D83-40CA-B5CF-A4C15B062DF1}" srcOrd="7" destOrd="0" parTransId="{CA155C08-FAE4-49F3-9B1E-868EBC78C18E}" sibTransId="{F685A6FF-CF56-4E52-821E-D0F6F084CCE4}"/>
    <dgm:cxn modelId="{91AF8259-5DBA-49F0-AAE9-7949D89AD2D5}" type="presOf" srcId="{D3075E4B-0B45-4129-9E88-B3F07AB0E868}" destId="{9F03CEEB-AF85-46A4-AEB5-9EBD416C6784}" srcOrd="0" destOrd="0" presId="urn:microsoft.com/office/officeart/2005/8/layout/default"/>
    <dgm:cxn modelId="{060F0558-38B7-4940-8C57-4FC25C5E897D}" srcId="{7A3F7B85-8CE4-43CE-9E39-A65F4EA3E41D}" destId="{B9D4EF26-4FEC-4237-9FC6-9431120C1D2E}" srcOrd="15" destOrd="0" parTransId="{1EA69125-4866-4275-AA66-58020A10AD72}" sibTransId="{24DF86D3-FDFF-41CA-9E22-E01D6AB02410}"/>
    <dgm:cxn modelId="{B48BA585-1374-40AF-BBBE-D5413F66C8A2}" type="presOf" srcId="{670148AA-BF3C-4871-8485-A3B8A4F2BB1A}" destId="{16ABA1DB-185D-4E37-9B8F-ABD0C64D4BA3}" srcOrd="0" destOrd="0" presId="urn:microsoft.com/office/officeart/2005/8/layout/default"/>
    <dgm:cxn modelId="{82E38EDD-94CE-42B2-8F4C-9CD2AB26583E}" srcId="{7A3F7B85-8CE4-43CE-9E39-A65F4EA3E41D}" destId="{B85161B9-FABD-4EEE-AC10-BC4170044FAA}" srcOrd="13" destOrd="0" parTransId="{12210151-6464-44A6-8538-FA74DBB9B84A}" sibTransId="{F3BF953F-FD57-4877-A4AD-A2D0010E6EB1}"/>
    <dgm:cxn modelId="{66DDFC91-BFDA-43C9-A771-627AA5CD1C26}" type="presOf" srcId="{F37FAF00-B0AC-4444-9513-ABB72493C093}" destId="{B4CC9FCC-3551-451A-8915-213E95F14C59}" srcOrd="0" destOrd="0" presId="urn:microsoft.com/office/officeart/2005/8/layout/default"/>
    <dgm:cxn modelId="{FA969F3F-611E-4F70-B666-80EA3850E011}" srcId="{7A3F7B85-8CE4-43CE-9E39-A65F4EA3E41D}" destId="{A7054DC9-AE14-461C-97A8-6EE47E952DF9}" srcOrd="8" destOrd="0" parTransId="{8637DA34-F0C0-4A7A-A95D-5F29ADE41855}" sibTransId="{1ED7229A-7D3E-4F4D-A990-4584DC6A2291}"/>
    <dgm:cxn modelId="{5CE49B1C-63CF-4002-89A6-60B32CA2C36F}" type="presOf" srcId="{A7054DC9-AE14-461C-97A8-6EE47E952DF9}" destId="{2629C044-E72D-49C3-8F6E-0BE8F7E3F892}" srcOrd="0" destOrd="0" presId="urn:microsoft.com/office/officeart/2005/8/layout/default"/>
    <dgm:cxn modelId="{E688B356-D57B-45DE-BB6C-04CDE5ACAE8E}" type="presOf" srcId="{0F792B0E-6942-4C6E-B515-B9F4A6C2CB69}" destId="{B2F0AC8E-3C65-4063-A2FB-D4B963C81227}" srcOrd="0" destOrd="0" presId="urn:microsoft.com/office/officeart/2005/8/layout/default"/>
    <dgm:cxn modelId="{5BF8FEE3-AA7E-4130-8F55-8E0332229D28}" type="presOf" srcId="{B9D4EF26-4FEC-4237-9FC6-9431120C1D2E}" destId="{B6B56BF4-DD7A-413A-A4AC-27A403938A46}" srcOrd="0" destOrd="0" presId="urn:microsoft.com/office/officeart/2005/8/layout/default"/>
    <dgm:cxn modelId="{441223FA-D1E9-4F8B-A152-BDEB266BDE8B}" srcId="{7A3F7B85-8CE4-43CE-9E39-A65F4EA3E41D}" destId="{23AAFBA8-0A5A-4CBB-90D1-DEC5B7676088}" srcOrd="5" destOrd="0" parTransId="{8E8F18CD-9A72-4967-88DC-D269133CA6FD}" sibTransId="{5C9EC643-88C1-4A5D-81D3-759CFC53E384}"/>
    <dgm:cxn modelId="{CE6CE478-F1FC-4936-9FC5-25277B8D958F}" type="presOf" srcId="{23AAFBA8-0A5A-4CBB-90D1-DEC5B7676088}" destId="{30365962-3276-4DD9-BED5-17D6E61A24F5}" srcOrd="0" destOrd="0" presId="urn:microsoft.com/office/officeart/2005/8/layout/default"/>
    <dgm:cxn modelId="{33A66C56-F7CF-4C1C-9E0B-CC3F03D0CA85}" type="presOf" srcId="{5CD31922-E0DB-4B55-88B7-AB2CA3D419FB}" destId="{D6504613-B7BE-4654-BC01-51B38615A59C}" srcOrd="0" destOrd="0" presId="urn:microsoft.com/office/officeart/2005/8/layout/default"/>
    <dgm:cxn modelId="{E92A35C3-22BB-4DFB-8D32-3CF749E1824E}" type="presOf" srcId="{9ECC3EE9-9500-4EF9-AFB1-F791AE6CFCA2}" destId="{A788145D-580B-45A0-95BB-73DEA78C06E8}" srcOrd="0" destOrd="0" presId="urn:microsoft.com/office/officeart/2005/8/layout/default"/>
    <dgm:cxn modelId="{B7DB373F-37CF-4E2C-81C9-3884D66A196E}" type="presOf" srcId="{1AC03C73-7C47-4F6E-B760-48372E53F785}" destId="{B4D6E66A-E657-4BB2-8776-FA692ECC6A82}" srcOrd="0" destOrd="0" presId="urn:microsoft.com/office/officeart/2005/8/layout/default"/>
    <dgm:cxn modelId="{4D438E63-56A2-4336-BB6B-C8CC8A7D686F}" srcId="{7A3F7B85-8CE4-43CE-9E39-A65F4EA3E41D}" destId="{9E9708E9-0250-4793-9688-3D88092276AA}" srcOrd="2" destOrd="0" parTransId="{F9188BE0-3A98-473E-B771-B9B510A7838C}" sibTransId="{72B0093E-F754-47A7-B029-282140003EAF}"/>
    <dgm:cxn modelId="{737A2917-DBF5-42A2-88D5-AD43C1BC0C45}" srcId="{7A3F7B85-8CE4-43CE-9E39-A65F4EA3E41D}" destId="{670148AA-BF3C-4871-8485-A3B8A4F2BB1A}" srcOrd="17" destOrd="0" parTransId="{E74405F5-5D14-4716-9F3E-F054D1F1D633}" sibTransId="{07D3EFD7-F8F1-4733-B972-A031E0C0824F}"/>
    <dgm:cxn modelId="{74455AFF-8C13-413A-AAD2-7E5C723F1351}" type="presOf" srcId="{DEB13F63-576D-4DD7-8685-A3E70F9D2D31}" destId="{36C845A0-86D6-4762-B8B9-583AEA47B21C}" srcOrd="0" destOrd="0" presId="urn:microsoft.com/office/officeart/2005/8/layout/default"/>
    <dgm:cxn modelId="{DB9A8C0B-9485-4ADB-B431-A4CC670910E9}" srcId="{7A3F7B85-8CE4-43CE-9E39-A65F4EA3E41D}" destId="{F37FAF00-B0AC-4444-9513-ABB72493C093}" srcOrd="0" destOrd="0" parTransId="{F4923666-5E73-4FE0-ADE2-35981E5DF19A}" sibTransId="{F08B142D-FA70-41D3-B9F0-6D8208FD5989}"/>
    <dgm:cxn modelId="{620C803E-86C8-4B11-8851-CF21362CCA43}" type="presOf" srcId="{6901BEB6-9DDF-4FFC-8E9B-AD1FEAF1CC67}" destId="{45FEA1A8-CFFB-47AE-BE3C-F9D8AE62C74A}" srcOrd="0" destOrd="0" presId="urn:microsoft.com/office/officeart/2005/8/layout/default"/>
    <dgm:cxn modelId="{ED698F25-0523-48CE-8021-DB09FA19F590}" type="presOf" srcId="{3167C6FC-8E07-415E-A414-417E398F6FA5}" destId="{CB74194B-C8C3-43AC-9821-5EE3C319BF61}" srcOrd="0" destOrd="0" presId="urn:microsoft.com/office/officeart/2005/8/layout/default"/>
    <dgm:cxn modelId="{E4E83F4F-9038-4F59-99F0-EAEA880AB693}" srcId="{7A3F7B85-8CE4-43CE-9E39-A65F4EA3E41D}" destId="{96B653C9-8C1C-4B46-B78D-1D61FEF3159C}" srcOrd="9" destOrd="0" parTransId="{09169FBF-196D-4EC2-9FE9-CA64C8F73A16}" sibTransId="{16141366-54C0-49F8-9F04-88E3F46720E6}"/>
    <dgm:cxn modelId="{AC02DF51-3418-42B1-8BED-13730F0012C0}" srcId="{7A3F7B85-8CE4-43CE-9E39-A65F4EA3E41D}" destId="{6901BEB6-9DDF-4FFC-8E9B-AD1FEAF1CC67}" srcOrd="10" destOrd="0" parTransId="{4F090B2F-DDE4-4142-BB4E-EEAC3AF38917}" sibTransId="{29BAD376-13DE-4CC7-9A50-59D7487A4DD7}"/>
    <dgm:cxn modelId="{48985B07-89DE-4131-9290-772046A31376}" type="presParOf" srcId="{C4D0411A-94A9-445B-A64E-0E4B91FFD127}" destId="{B4CC9FCC-3551-451A-8915-213E95F14C59}" srcOrd="0" destOrd="0" presId="urn:microsoft.com/office/officeart/2005/8/layout/default"/>
    <dgm:cxn modelId="{23CF6A7B-C8B5-41A9-A1B4-6060BAF22274}" type="presParOf" srcId="{C4D0411A-94A9-445B-A64E-0E4B91FFD127}" destId="{B8960F34-7A66-4559-A686-11DB495587B6}" srcOrd="1" destOrd="0" presId="urn:microsoft.com/office/officeart/2005/8/layout/default"/>
    <dgm:cxn modelId="{37F92890-CF5E-405C-A221-43775A9DE3C2}" type="presParOf" srcId="{C4D0411A-94A9-445B-A64E-0E4B91FFD127}" destId="{36C845A0-86D6-4762-B8B9-583AEA47B21C}" srcOrd="2" destOrd="0" presId="urn:microsoft.com/office/officeart/2005/8/layout/default"/>
    <dgm:cxn modelId="{4B946B3A-AC75-4A2A-9783-D7B55F4569D8}" type="presParOf" srcId="{C4D0411A-94A9-445B-A64E-0E4B91FFD127}" destId="{C5321BF2-0C41-43F4-B679-4A3481DE3802}" srcOrd="3" destOrd="0" presId="urn:microsoft.com/office/officeart/2005/8/layout/default"/>
    <dgm:cxn modelId="{E82C108C-A6DE-4553-B05A-B9C9F0D3CB02}" type="presParOf" srcId="{C4D0411A-94A9-445B-A64E-0E4B91FFD127}" destId="{62BD8E3D-92BC-46F0-8773-067085CE0238}" srcOrd="4" destOrd="0" presId="urn:microsoft.com/office/officeart/2005/8/layout/default"/>
    <dgm:cxn modelId="{AA76080B-B062-47A1-BCF3-3361768FB32C}" type="presParOf" srcId="{C4D0411A-94A9-445B-A64E-0E4B91FFD127}" destId="{4734CA9E-CA3B-4B5D-8D9C-06CB7611C18E}" srcOrd="5" destOrd="0" presId="urn:microsoft.com/office/officeart/2005/8/layout/default"/>
    <dgm:cxn modelId="{DAD3FA53-D942-4EB1-BF03-792BF0A0541A}" type="presParOf" srcId="{C4D0411A-94A9-445B-A64E-0E4B91FFD127}" destId="{B4D6E66A-E657-4BB2-8776-FA692ECC6A82}" srcOrd="6" destOrd="0" presId="urn:microsoft.com/office/officeart/2005/8/layout/default"/>
    <dgm:cxn modelId="{52C1FD2D-FCAA-4075-A740-386A6509A272}" type="presParOf" srcId="{C4D0411A-94A9-445B-A64E-0E4B91FFD127}" destId="{BC31C326-A56B-44CD-8A67-391E3FF7C68E}" srcOrd="7" destOrd="0" presId="urn:microsoft.com/office/officeart/2005/8/layout/default"/>
    <dgm:cxn modelId="{9A545319-1764-47C4-97F1-72944B71CC0A}" type="presParOf" srcId="{C4D0411A-94A9-445B-A64E-0E4B91FFD127}" destId="{9F03CEEB-AF85-46A4-AEB5-9EBD416C6784}" srcOrd="8" destOrd="0" presId="urn:microsoft.com/office/officeart/2005/8/layout/default"/>
    <dgm:cxn modelId="{E79844AC-0EF2-4F7F-9922-B5F32E6AC26E}" type="presParOf" srcId="{C4D0411A-94A9-445B-A64E-0E4B91FFD127}" destId="{71FD0A7D-5819-4CDE-B25C-BC65C2EF8C07}" srcOrd="9" destOrd="0" presId="urn:microsoft.com/office/officeart/2005/8/layout/default"/>
    <dgm:cxn modelId="{FF90D19A-5717-4104-9DEE-34560B1A4D11}" type="presParOf" srcId="{C4D0411A-94A9-445B-A64E-0E4B91FFD127}" destId="{30365962-3276-4DD9-BED5-17D6E61A24F5}" srcOrd="10" destOrd="0" presId="urn:microsoft.com/office/officeart/2005/8/layout/default"/>
    <dgm:cxn modelId="{D20A356B-E476-4B29-B10F-5A092C1C8E81}" type="presParOf" srcId="{C4D0411A-94A9-445B-A64E-0E4B91FFD127}" destId="{52646A56-0507-4C42-ADD4-59F0FCF18AEA}" srcOrd="11" destOrd="0" presId="urn:microsoft.com/office/officeart/2005/8/layout/default"/>
    <dgm:cxn modelId="{D6E34B3C-465F-4F15-918B-35AF7AF16C9C}" type="presParOf" srcId="{C4D0411A-94A9-445B-A64E-0E4B91FFD127}" destId="{4378749B-6179-40A9-9B86-DE4BC57B85A5}" srcOrd="12" destOrd="0" presId="urn:microsoft.com/office/officeart/2005/8/layout/default"/>
    <dgm:cxn modelId="{6C055E0F-D31A-4612-AEC7-8A248542C7C7}" type="presParOf" srcId="{C4D0411A-94A9-445B-A64E-0E4B91FFD127}" destId="{5C59E2A7-6DC3-4336-9120-EEBE619F0E2E}" srcOrd="13" destOrd="0" presId="urn:microsoft.com/office/officeart/2005/8/layout/default"/>
    <dgm:cxn modelId="{DFF2B51B-D904-485E-9429-550617C3D067}" type="presParOf" srcId="{C4D0411A-94A9-445B-A64E-0E4B91FFD127}" destId="{788E5406-62BF-43DD-8015-173C3EC459F3}" srcOrd="14" destOrd="0" presId="urn:microsoft.com/office/officeart/2005/8/layout/default"/>
    <dgm:cxn modelId="{97EC06AA-BFBF-4F6B-8EBE-AF23782A92F9}" type="presParOf" srcId="{C4D0411A-94A9-445B-A64E-0E4B91FFD127}" destId="{96251D3B-207A-40F8-99AA-164472C4513C}" srcOrd="15" destOrd="0" presId="urn:microsoft.com/office/officeart/2005/8/layout/default"/>
    <dgm:cxn modelId="{1E8FB86A-DC88-4016-894B-455334D15FAA}" type="presParOf" srcId="{C4D0411A-94A9-445B-A64E-0E4B91FFD127}" destId="{2629C044-E72D-49C3-8F6E-0BE8F7E3F892}" srcOrd="16" destOrd="0" presId="urn:microsoft.com/office/officeart/2005/8/layout/default"/>
    <dgm:cxn modelId="{47B923FF-C26B-42C4-8CE9-EF6DF5C23612}" type="presParOf" srcId="{C4D0411A-94A9-445B-A64E-0E4B91FFD127}" destId="{8EDCC8DF-5A50-4B47-A243-5BB2DE2E4748}" srcOrd="17" destOrd="0" presId="urn:microsoft.com/office/officeart/2005/8/layout/default"/>
    <dgm:cxn modelId="{AF1F3146-1212-4611-BAAF-19466FA75F53}" type="presParOf" srcId="{C4D0411A-94A9-445B-A64E-0E4B91FFD127}" destId="{6B8A4883-E391-435B-B9ED-7FD853F9D3A6}" srcOrd="18" destOrd="0" presId="urn:microsoft.com/office/officeart/2005/8/layout/default"/>
    <dgm:cxn modelId="{B94EDB87-C80D-41D7-8E1C-19A503BB8A59}" type="presParOf" srcId="{C4D0411A-94A9-445B-A64E-0E4B91FFD127}" destId="{DE6048CA-0731-431C-BE2B-2B4D3A16FA95}" srcOrd="19" destOrd="0" presId="urn:microsoft.com/office/officeart/2005/8/layout/default"/>
    <dgm:cxn modelId="{D6C27C1E-FB2E-40AB-B80F-EEFB522325DC}" type="presParOf" srcId="{C4D0411A-94A9-445B-A64E-0E4B91FFD127}" destId="{45FEA1A8-CFFB-47AE-BE3C-F9D8AE62C74A}" srcOrd="20" destOrd="0" presId="urn:microsoft.com/office/officeart/2005/8/layout/default"/>
    <dgm:cxn modelId="{EA824821-9D58-49B0-A533-FE44C27F0C64}" type="presParOf" srcId="{C4D0411A-94A9-445B-A64E-0E4B91FFD127}" destId="{EAB5EEF5-7E36-4A50-B1C2-9A87A4540951}" srcOrd="21" destOrd="0" presId="urn:microsoft.com/office/officeart/2005/8/layout/default"/>
    <dgm:cxn modelId="{839DD4A2-BE45-42A1-964A-F3E782DFAF3F}" type="presParOf" srcId="{C4D0411A-94A9-445B-A64E-0E4B91FFD127}" destId="{D6504613-B7BE-4654-BC01-51B38615A59C}" srcOrd="22" destOrd="0" presId="urn:microsoft.com/office/officeart/2005/8/layout/default"/>
    <dgm:cxn modelId="{0EA0311B-5301-4D61-AFB3-40767AB3F834}" type="presParOf" srcId="{C4D0411A-94A9-445B-A64E-0E4B91FFD127}" destId="{413FAFF1-675C-4204-B7A2-16C909640404}" srcOrd="23" destOrd="0" presId="urn:microsoft.com/office/officeart/2005/8/layout/default"/>
    <dgm:cxn modelId="{F8F045C2-4130-4138-B430-DACCF40C7066}" type="presParOf" srcId="{C4D0411A-94A9-445B-A64E-0E4B91FFD127}" destId="{B2F0AC8E-3C65-4063-A2FB-D4B963C81227}" srcOrd="24" destOrd="0" presId="urn:microsoft.com/office/officeart/2005/8/layout/default"/>
    <dgm:cxn modelId="{5B1C880C-2498-49DC-8EEE-3C5C3ED70881}" type="presParOf" srcId="{C4D0411A-94A9-445B-A64E-0E4B91FFD127}" destId="{26CB86B7-BC43-4B6B-80B7-21DD107021E6}" srcOrd="25" destOrd="0" presId="urn:microsoft.com/office/officeart/2005/8/layout/default"/>
    <dgm:cxn modelId="{01611AC6-BCEB-4F3C-9924-3B66606CCE1A}" type="presParOf" srcId="{C4D0411A-94A9-445B-A64E-0E4B91FFD127}" destId="{C46CCC2C-8BA7-4C7E-847F-B3163B691E83}" srcOrd="26" destOrd="0" presId="urn:microsoft.com/office/officeart/2005/8/layout/default"/>
    <dgm:cxn modelId="{A5CC6771-48DF-4321-B32D-937D98C0087C}" type="presParOf" srcId="{C4D0411A-94A9-445B-A64E-0E4B91FFD127}" destId="{D8F59F84-B779-4016-BE8A-91277762BE44}" srcOrd="27" destOrd="0" presId="urn:microsoft.com/office/officeart/2005/8/layout/default"/>
    <dgm:cxn modelId="{64593B70-501B-40CD-9364-782A36EE5918}" type="presParOf" srcId="{C4D0411A-94A9-445B-A64E-0E4B91FFD127}" destId="{A788145D-580B-45A0-95BB-73DEA78C06E8}" srcOrd="28" destOrd="0" presId="urn:microsoft.com/office/officeart/2005/8/layout/default"/>
    <dgm:cxn modelId="{3DFDBD76-2E3A-4358-8472-3C3598D33214}" type="presParOf" srcId="{C4D0411A-94A9-445B-A64E-0E4B91FFD127}" destId="{FFBA5354-04AC-4810-BF0C-F0B4190EE0F2}" srcOrd="29" destOrd="0" presId="urn:microsoft.com/office/officeart/2005/8/layout/default"/>
    <dgm:cxn modelId="{71ACCF76-14B9-4849-A457-E9101C2B5B7F}" type="presParOf" srcId="{C4D0411A-94A9-445B-A64E-0E4B91FFD127}" destId="{B6B56BF4-DD7A-413A-A4AC-27A403938A46}" srcOrd="30" destOrd="0" presId="urn:microsoft.com/office/officeart/2005/8/layout/default"/>
    <dgm:cxn modelId="{D869D8B1-21B3-41E0-A374-D63403A1C495}" type="presParOf" srcId="{C4D0411A-94A9-445B-A64E-0E4B91FFD127}" destId="{69D6C3AA-CA78-446F-93E1-9FE8021C1880}" srcOrd="31" destOrd="0" presId="urn:microsoft.com/office/officeart/2005/8/layout/default"/>
    <dgm:cxn modelId="{24D1B5F6-912D-454F-96AB-E6BA70F746FC}" type="presParOf" srcId="{C4D0411A-94A9-445B-A64E-0E4B91FFD127}" destId="{CB74194B-C8C3-43AC-9821-5EE3C319BF61}" srcOrd="32" destOrd="0" presId="urn:microsoft.com/office/officeart/2005/8/layout/default"/>
    <dgm:cxn modelId="{71F108F5-9385-48DC-A874-FD3A99A44759}" type="presParOf" srcId="{C4D0411A-94A9-445B-A64E-0E4B91FFD127}" destId="{4A6D67C5-B47F-4CF2-A6F7-6D04978CFBF9}" srcOrd="33" destOrd="0" presId="urn:microsoft.com/office/officeart/2005/8/layout/default"/>
    <dgm:cxn modelId="{B02DC546-3A2F-44A0-82FE-1D44FBD4BEDE}" type="presParOf" srcId="{C4D0411A-94A9-445B-A64E-0E4B91FFD127}" destId="{16ABA1DB-185D-4E37-9B8F-ABD0C64D4BA3}"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AACA0-34D7-4770-976A-FB933C25BEE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2689F50-D394-4D22-B1E5-69F6F90F93B0}">
      <dgm:prSet phldrT="[Text]"/>
      <dgm:spPr/>
      <dgm:t>
        <a:bodyPr/>
        <a:lstStyle/>
        <a:p>
          <a:r>
            <a:rPr lang="en-US" b="1" dirty="0" smtClean="0"/>
            <a:t>Individual Case Reviews</a:t>
          </a:r>
          <a:endParaRPr lang="en-US" b="1" dirty="0"/>
        </a:p>
      </dgm:t>
    </dgm:pt>
    <dgm:pt modelId="{CBE927B0-D2E6-44DB-80B2-72EDCCAF822D}" type="parTrans" cxnId="{98732409-8A07-4EAE-8953-395695CB0600}">
      <dgm:prSet/>
      <dgm:spPr/>
      <dgm:t>
        <a:bodyPr/>
        <a:lstStyle/>
        <a:p>
          <a:endParaRPr lang="en-US"/>
        </a:p>
      </dgm:t>
    </dgm:pt>
    <dgm:pt modelId="{BA1B05B8-73E9-4F14-9A4B-65D2C0910FDE}" type="sibTrans" cxnId="{98732409-8A07-4EAE-8953-395695CB0600}">
      <dgm:prSet/>
      <dgm:spPr/>
      <dgm:t>
        <a:bodyPr/>
        <a:lstStyle/>
        <a:p>
          <a:endParaRPr lang="en-US"/>
        </a:p>
      </dgm:t>
    </dgm:pt>
    <dgm:pt modelId="{4FB4E303-3269-42F2-90AA-EA2737C57853}">
      <dgm:prSet phldrT="[Text]" custT="1"/>
      <dgm:spPr/>
      <dgm:t>
        <a:bodyPr/>
        <a:lstStyle/>
        <a:p>
          <a:r>
            <a:rPr lang="en-US" sz="1400" dirty="0" smtClean="0"/>
            <a:t>TC or OAAS Med Cert Completes Referral &amp; Submits in SharePoint</a:t>
          </a:r>
          <a:endParaRPr lang="en-US" sz="1400" dirty="0"/>
        </a:p>
      </dgm:t>
    </dgm:pt>
    <dgm:pt modelId="{AF95A883-2B8F-48E4-89CF-BC8835D5BF63}" type="parTrans" cxnId="{DB904D8E-5996-487E-81A8-FD50271A8FAD}">
      <dgm:prSet/>
      <dgm:spPr/>
      <dgm:t>
        <a:bodyPr/>
        <a:lstStyle/>
        <a:p>
          <a:endParaRPr lang="en-US"/>
        </a:p>
      </dgm:t>
    </dgm:pt>
    <dgm:pt modelId="{3C0AA6D6-C7B2-47EB-98F9-23B093B94C95}" type="sibTrans" cxnId="{DB904D8E-5996-487E-81A8-FD50271A8FAD}">
      <dgm:prSet/>
      <dgm:spPr/>
      <dgm:t>
        <a:bodyPr/>
        <a:lstStyle/>
        <a:p>
          <a:endParaRPr lang="en-US"/>
        </a:p>
      </dgm:t>
    </dgm:pt>
    <dgm:pt modelId="{7CA8B556-8EB0-407E-98E7-E8E92F010AA9}">
      <dgm:prSet phldrT="[Text]" custT="1"/>
      <dgm:spPr/>
      <dgm:t>
        <a:bodyPr/>
        <a:lstStyle/>
        <a:p>
          <a:r>
            <a:rPr lang="en-US" sz="1400" dirty="0" smtClean="0"/>
            <a:t>Supervisor/Manager receives email requesting review</a:t>
          </a:r>
          <a:endParaRPr lang="en-US" sz="1400" dirty="0"/>
        </a:p>
      </dgm:t>
    </dgm:pt>
    <dgm:pt modelId="{612D377B-A3F5-4815-AB1D-6E0341774D4B}" type="parTrans" cxnId="{B182A615-AA71-4D2A-9931-5F62AB458304}">
      <dgm:prSet/>
      <dgm:spPr/>
      <dgm:t>
        <a:bodyPr/>
        <a:lstStyle/>
        <a:p>
          <a:endParaRPr lang="en-US"/>
        </a:p>
      </dgm:t>
    </dgm:pt>
    <dgm:pt modelId="{12285DDC-386E-4B67-B228-21C62355701B}" type="sibTrans" cxnId="{B182A615-AA71-4D2A-9931-5F62AB458304}">
      <dgm:prSet/>
      <dgm:spPr/>
      <dgm:t>
        <a:bodyPr/>
        <a:lstStyle/>
        <a:p>
          <a:endParaRPr lang="en-US"/>
        </a:p>
      </dgm:t>
    </dgm:pt>
    <dgm:pt modelId="{D25300AA-033F-46FD-A896-482903BCCA8A}">
      <dgm:prSet phldrT="[Text]" custT="1"/>
      <dgm:spPr/>
      <dgm:t>
        <a:bodyPr/>
        <a:lstStyle/>
        <a:p>
          <a:r>
            <a:rPr lang="en-US" sz="1400" dirty="0" smtClean="0"/>
            <a:t>MCL Manager or Med Cert Manager reviews referral*</a:t>
          </a:r>
          <a:endParaRPr lang="en-US" sz="1400" dirty="0"/>
        </a:p>
      </dgm:t>
    </dgm:pt>
    <dgm:pt modelId="{94BBCC2D-D71F-4755-ACD1-75472D3334D1}" type="parTrans" cxnId="{4CFAC118-F1B9-406A-A770-E365F64496DF}">
      <dgm:prSet/>
      <dgm:spPr/>
      <dgm:t>
        <a:bodyPr/>
        <a:lstStyle/>
        <a:p>
          <a:endParaRPr lang="en-US"/>
        </a:p>
      </dgm:t>
    </dgm:pt>
    <dgm:pt modelId="{604EF33E-C608-4503-9784-06094104B378}" type="sibTrans" cxnId="{4CFAC118-F1B9-406A-A770-E365F64496DF}">
      <dgm:prSet/>
      <dgm:spPr/>
      <dgm:t>
        <a:bodyPr/>
        <a:lstStyle/>
        <a:p>
          <a:endParaRPr lang="en-US"/>
        </a:p>
      </dgm:t>
    </dgm:pt>
    <dgm:pt modelId="{D4EFAD0C-111A-442F-B1EC-7479A1007E30}">
      <dgm:prSet phldrT="[Text]" custT="1"/>
      <dgm:spPr/>
      <dgm:t>
        <a:bodyPr/>
        <a:lstStyle/>
        <a:p>
          <a:r>
            <a:rPr lang="en-US" sz="1400" dirty="0" smtClean="0"/>
            <a:t>If referral is approved, routed to TSC</a:t>
          </a:r>
        </a:p>
      </dgm:t>
    </dgm:pt>
    <dgm:pt modelId="{81E8938C-0485-4D0F-AF3F-765F5983CA04}" type="parTrans" cxnId="{F3AFDA63-5800-4556-803C-76FCA32DFC77}">
      <dgm:prSet/>
      <dgm:spPr/>
      <dgm:t>
        <a:bodyPr/>
        <a:lstStyle/>
        <a:p>
          <a:endParaRPr lang="en-US"/>
        </a:p>
      </dgm:t>
    </dgm:pt>
    <dgm:pt modelId="{58D7C7D5-9F0F-4076-A0E3-C9586D8E8E11}" type="sibTrans" cxnId="{F3AFDA63-5800-4556-803C-76FCA32DFC77}">
      <dgm:prSet/>
      <dgm:spPr/>
      <dgm:t>
        <a:bodyPr/>
        <a:lstStyle/>
        <a:p>
          <a:endParaRPr lang="en-US"/>
        </a:p>
      </dgm:t>
    </dgm:pt>
    <dgm:pt modelId="{3B2E045B-2D60-464F-A840-5C5441326235}">
      <dgm:prSet phldrT="[Text]" custT="1"/>
      <dgm:spPr/>
      <dgm:t>
        <a:bodyPr/>
        <a:lstStyle/>
        <a:p>
          <a:r>
            <a:rPr lang="en-US" sz="1400" dirty="0" smtClean="0"/>
            <a:t>TSC completes initial review within 10 business days</a:t>
          </a:r>
        </a:p>
      </dgm:t>
    </dgm:pt>
    <dgm:pt modelId="{37A7AE53-69F2-456A-9E34-600F4359CF35}" type="parTrans" cxnId="{89E8789E-A8D5-4D52-A99F-6E907BA94DD9}">
      <dgm:prSet/>
      <dgm:spPr/>
      <dgm:t>
        <a:bodyPr/>
        <a:lstStyle/>
        <a:p>
          <a:endParaRPr lang="en-US"/>
        </a:p>
      </dgm:t>
    </dgm:pt>
    <dgm:pt modelId="{A292506F-267A-4551-993D-A10DB06539A0}" type="sibTrans" cxnId="{89E8789E-A8D5-4D52-A99F-6E907BA94DD9}">
      <dgm:prSet/>
      <dgm:spPr/>
      <dgm:t>
        <a:bodyPr/>
        <a:lstStyle/>
        <a:p>
          <a:endParaRPr lang="en-US"/>
        </a:p>
      </dgm:t>
    </dgm:pt>
    <dgm:pt modelId="{5DC9A4C3-9814-419D-B8A3-274495D834DB}" type="pres">
      <dgm:prSet presAssocID="{F3BAACA0-34D7-4770-976A-FB933C25BEE5}" presName="Name0" presStyleCnt="0">
        <dgm:presLayoutVars>
          <dgm:dir/>
          <dgm:animLvl val="lvl"/>
          <dgm:resizeHandles val="exact"/>
        </dgm:presLayoutVars>
      </dgm:prSet>
      <dgm:spPr/>
      <dgm:t>
        <a:bodyPr/>
        <a:lstStyle/>
        <a:p>
          <a:endParaRPr lang="en-US"/>
        </a:p>
      </dgm:t>
    </dgm:pt>
    <dgm:pt modelId="{1855CDB0-D76B-4F9A-9C3F-DA6FACA9F1D9}" type="pres">
      <dgm:prSet presAssocID="{52689F50-D394-4D22-B1E5-69F6F90F93B0}" presName="vertFlow" presStyleCnt="0"/>
      <dgm:spPr/>
    </dgm:pt>
    <dgm:pt modelId="{BD41AC32-9ED1-4C4D-9885-16D3938CE481}" type="pres">
      <dgm:prSet presAssocID="{52689F50-D394-4D22-B1E5-69F6F90F93B0}" presName="header" presStyleLbl="node1" presStyleIdx="0" presStyleCnt="1"/>
      <dgm:spPr/>
      <dgm:t>
        <a:bodyPr/>
        <a:lstStyle/>
        <a:p>
          <a:endParaRPr lang="en-US"/>
        </a:p>
      </dgm:t>
    </dgm:pt>
    <dgm:pt modelId="{76244516-D3F7-45CE-8A57-A75659577FB3}" type="pres">
      <dgm:prSet presAssocID="{AF95A883-2B8F-48E4-89CF-BC8835D5BF63}" presName="parTrans" presStyleLbl="sibTrans2D1" presStyleIdx="0" presStyleCnt="5"/>
      <dgm:spPr/>
      <dgm:t>
        <a:bodyPr/>
        <a:lstStyle/>
        <a:p>
          <a:endParaRPr lang="en-US"/>
        </a:p>
      </dgm:t>
    </dgm:pt>
    <dgm:pt modelId="{4003C3E0-1003-4DBF-AD78-B3A52A4965F8}" type="pres">
      <dgm:prSet presAssocID="{4FB4E303-3269-42F2-90AA-EA2737C57853}" presName="child" presStyleLbl="alignAccFollowNode1" presStyleIdx="0" presStyleCnt="5">
        <dgm:presLayoutVars>
          <dgm:chMax val="0"/>
          <dgm:bulletEnabled val="1"/>
        </dgm:presLayoutVars>
      </dgm:prSet>
      <dgm:spPr/>
      <dgm:t>
        <a:bodyPr/>
        <a:lstStyle/>
        <a:p>
          <a:endParaRPr lang="en-US"/>
        </a:p>
      </dgm:t>
    </dgm:pt>
    <dgm:pt modelId="{C77D5A8C-38E3-412B-8DF3-0DEBAA2B0878}" type="pres">
      <dgm:prSet presAssocID="{3C0AA6D6-C7B2-47EB-98F9-23B093B94C95}" presName="sibTrans" presStyleLbl="sibTrans2D1" presStyleIdx="1" presStyleCnt="5"/>
      <dgm:spPr/>
      <dgm:t>
        <a:bodyPr/>
        <a:lstStyle/>
        <a:p>
          <a:endParaRPr lang="en-US"/>
        </a:p>
      </dgm:t>
    </dgm:pt>
    <dgm:pt modelId="{22D45961-5A08-4475-97CB-A3696F442DD3}" type="pres">
      <dgm:prSet presAssocID="{7CA8B556-8EB0-407E-98E7-E8E92F010AA9}" presName="child" presStyleLbl="alignAccFollowNode1" presStyleIdx="1" presStyleCnt="5">
        <dgm:presLayoutVars>
          <dgm:chMax val="0"/>
          <dgm:bulletEnabled val="1"/>
        </dgm:presLayoutVars>
      </dgm:prSet>
      <dgm:spPr/>
      <dgm:t>
        <a:bodyPr/>
        <a:lstStyle/>
        <a:p>
          <a:endParaRPr lang="en-US"/>
        </a:p>
      </dgm:t>
    </dgm:pt>
    <dgm:pt modelId="{41BD5D6D-9716-463A-A031-BD01FD2959CE}" type="pres">
      <dgm:prSet presAssocID="{12285DDC-386E-4B67-B228-21C62355701B}" presName="sibTrans" presStyleLbl="sibTrans2D1" presStyleIdx="2" presStyleCnt="5"/>
      <dgm:spPr/>
      <dgm:t>
        <a:bodyPr/>
        <a:lstStyle/>
        <a:p>
          <a:endParaRPr lang="en-US"/>
        </a:p>
      </dgm:t>
    </dgm:pt>
    <dgm:pt modelId="{2331710E-ED95-4D1E-AEE1-C52D22FC8038}" type="pres">
      <dgm:prSet presAssocID="{D25300AA-033F-46FD-A896-482903BCCA8A}" presName="child" presStyleLbl="alignAccFollowNode1" presStyleIdx="2" presStyleCnt="5">
        <dgm:presLayoutVars>
          <dgm:chMax val="0"/>
          <dgm:bulletEnabled val="1"/>
        </dgm:presLayoutVars>
      </dgm:prSet>
      <dgm:spPr/>
      <dgm:t>
        <a:bodyPr/>
        <a:lstStyle/>
        <a:p>
          <a:endParaRPr lang="en-US"/>
        </a:p>
      </dgm:t>
    </dgm:pt>
    <dgm:pt modelId="{E1B0AC35-0F18-487B-B59A-FE02E1507A44}" type="pres">
      <dgm:prSet presAssocID="{604EF33E-C608-4503-9784-06094104B378}" presName="sibTrans" presStyleLbl="sibTrans2D1" presStyleIdx="3" presStyleCnt="5"/>
      <dgm:spPr/>
      <dgm:t>
        <a:bodyPr/>
        <a:lstStyle/>
        <a:p>
          <a:endParaRPr lang="en-US"/>
        </a:p>
      </dgm:t>
    </dgm:pt>
    <dgm:pt modelId="{A3350C35-89A1-4C5D-8046-8685E9E00C5B}" type="pres">
      <dgm:prSet presAssocID="{D4EFAD0C-111A-442F-B1EC-7479A1007E30}" presName="child" presStyleLbl="alignAccFollowNode1" presStyleIdx="3" presStyleCnt="5">
        <dgm:presLayoutVars>
          <dgm:chMax val="0"/>
          <dgm:bulletEnabled val="1"/>
        </dgm:presLayoutVars>
      </dgm:prSet>
      <dgm:spPr/>
      <dgm:t>
        <a:bodyPr/>
        <a:lstStyle/>
        <a:p>
          <a:endParaRPr lang="en-US"/>
        </a:p>
      </dgm:t>
    </dgm:pt>
    <dgm:pt modelId="{61B6F046-D28B-432C-A3E3-154D89392C4D}" type="pres">
      <dgm:prSet presAssocID="{58D7C7D5-9F0F-4076-A0E3-C9586D8E8E11}" presName="sibTrans" presStyleLbl="sibTrans2D1" presStyleIdx="4" presStyleCnt="5"/>
      <dgm:spPr/>
      <dgm:t>
        <a:bodyPr/>
        <a:lstStyle/>
        <a:p>
          <a:endParaRPr lang="en-US"/>
        </a:p>
      </dgm:t>
    </dgm:pt>
    <dgm:pt modelId="{83B3FF01-62B8-48B3-8DC0-73B7A337FF94}" type="pres">
      <dgm:prSet presAssocID="{3B2E045B-2D60-464F-A840-5C5441326235}" presName="child" presStyleLbl="alignAccFollowNode1" presStyleIdx="4" presStyleCnt="5">
        <dgm:presLayoutVars>
          <dgm:chMax val="0"/>
          <dgm:bulletEnabled val="1"/>
        </dgm:presLayoutVars>
      </dgm:prSet>
      <dgm:spPr/>
      <dgm:t>
        <a:bodyPr/>
        <a:lstStyle/>
        <a:p>
          <a:endParaRPr lang="en-US"/>
        </a:p>
      </dgm:t>
    </dgm:pt>
  </dgm:ptLst>
  <dgm:cxnLst>
    <dgm:cxn modelId="{E3393669-ADDF-49A9-9F4B-88EF29E9CFE3}" type="presOf" srcId="{58D7C7D5-9F0F-4076-A0E3-C9586D8E8E11}" destId="{61B6F046-D28B-432C-A3E3-154D89392C4D}" srcOrd="0" destOrd="0" presId="urn:microsoft.com/office/officeart/2005/8/layout/lProcess1"/>
    <dgm:cxn modelId="{1A78C29F-9959-4237-8F87-F1DD01063059}" type="presOf" srcId="{12285DDC-386E-4B67-B228-21C62355701B}" destId="{41BD5D6D-9716-463A-A031-BD01FD2959CE}" srcOrd="0" destOrd="0" presId="urn:microsoft.com/office/officeart/2005/8/layout/lProcess1"/>
    <dgm:cxn modelId="{B80E865F-5211-4660-BB40-7D143115616A}" type="presOf" srcId="{4FB4E303-3269-42F2-90AA-EA2737C57853}" destId="{4003C3E0-1003-4DBF-AD78-B3A52A4965F8}" srcOrd="0" destOrd="0" presId="urn:microsoft.com/office/officeart/2005/8/layout/lProcess1"/>
    <dgm:cxn modelId="{1B97287D-9002-46C0-83FE-53AF4DC00AB4}" type="presOf" srcId="{AF95A883-2B8F-48E4-89CF-BC8835D5BF63}" destId="{76244516-D3F7-45CE-8A57-A75659577FB3}" srcOrd="0" destOrd="0" presId="urn:microsoft.com/office/officeart/2005/8/layout/lProcess1"/>
    <dgm:cxn modelId="{89E8789E-A8D5-4D52-A99F-6E907BA94DD9}" srcId="{52689F50-D394-4D22-B1E5-69F6F90F93B0}" destId="{3B2E045B-2D60-464F-A840-5C5441326235}" srcOrd="4" destOrd="0" parTransId="{37A7AE53-69F2-456A-9E34-600F4359CF35}" sibTransId="{A292506F-267A-4551-993D-A10DB06539A0}"/>
    <dgm:cxn modelId="{EA8624D5-A625-4492-A531-FCD5144686E0}" type="presOf" srcId="{52689F50-D394-4D22-B1E5-69F6F90F93B0}" destId="{BD41AC32-9ED1-4C4D-9885-16D3938CE481}" srcOrd="0" destOrd="0" presId="urn:microsoft.com/office/officeart/2005/8/layout/lProcess1"/>
    <dgm:cxn modelId="{F3AFDA63-5800-4556-803C-76FCA32DFC77}" srcId="{52689F50-D394-4D22-B1E5-69F6F90F93B0}" destId="{D4EFAD0C-111A-442F-B1EC-7479A1007E30}" srcOrd="3" destOrd="0" parTransId="{81E8938C-0485-4D0F-AF3F-765F5983CA04}" sibTransId="{58D7C7D5-9F0F-4076-A0E3-C9586D8E8E11}"/>
    <dgm:cxn modelId="{DB904D8E-5996-487E-81A8-FD50271A8FAD}" srcId="{52689F50-D394-4D22-B1E5-69F6F90F93B0}" destId="{4FB4E303-3269-42F2-90AA-EA2737C57853}" srcOrd="0" destOrd="0" parTransId="{AF95A883-2B8F-48E4-89CF-BC8835D5BF63}" sibTransId="{3C0AA6D6-C7B2-47EB-98F9-23B093B94C95}"/>
    <dgm:cxn modelId="{E9EC154C-C93C-4DD7-AB3A-4D887E552ACD}" type="presOf" srcId="{D25300AA-033F-46FD-A896-482903BCCA8A}" destId="{2331710E-ED95-4D1E-AEE1-C52D22FC8038}" srcOrd="0" destOrd="0" presId="urn:microsoft.com/office/officeart/2005/8/layout/lProcess1"/>
    <dgm:cxn modelId="{D5E671AD-BC90-4ACC-B803-C274BD0BC831}" type="presOf" srcId="{F3BAACA0-34D7-4770-976A-FB933C25BEE5}" destId="{5DC9A4C3-9814-419D-B8A3-274495D834DB}" srcOrd="0" destOrd="0" presId="urn:microsoft.com/office/officeart/2005/8/layout/lProcess1"/>
    <dgm:cxn modelId="{62B0449A-4B0E-4CFA-B06A-D57DF1FB9471}" type="presOf" srcId="{3B2E045B-2D60-464F-A840-5C5441326235}" destId="{83B3FF01-62B8-48B3-8DC0-73B7A337FF94}" srcOrd="0" destOrd="0" presId="urn:microsoft.com/office/officeart/2005/8/layout/lProcess1"/>
    <dgm:cxn modelId="{4CFAC118-F1B9-406A-A770-E365F64496DF}" srcId="{52689F50-D394-4D22-B1E5-69F6F90F93B0}" destId="{D25300AA-033F-46FD-A896-482903BCCA8A}" srcOrd="2" destOrd="0" parTransId="{94BBCC2D-D71F-4755-ACD1-75472D3334D1}" sibTransId="{604EF33E-C608-4503-9784-06094104B378}"/>
    <dgm:cxn modelId="{C25D7F5A-00B7-4D89-B39F-B975DCA3E3BC}" type="presOf" srcId="{3C0AA6D6-C7B2-47EB-98F9-23B093B94C95}" destId="{C77D5A8C-38E3-412B-8DF3-0DEBAA2B0878}" srcOrd="0" destOrd="0" presId="urn:microsoft.com/office/officeart/2005/8/layout/lProcess1"/>
    <dgm:cxn modelId="{4FD332DE-2CE5-4B35-AEA9-8B325125F810}" type="presOf" srcId="{7CA8B556-8EB0-407E-98E7-E8E92F010AA9}" destId="{22D45961-5A08-4475-97CB-A3696F442DD3}" srcOrd="0" destOrd="0" presId="urn:microsoft.com/office/officeart/2005/8/layout/lProcess1"/>
    <dgm:cxn modelId="{33520D37-3EFE-45CC-8F01-B7809BD519AB}" type="presOf" srcId="{604EF33E-C608-4503-9784-06094104B378}" destId="{E1B0AC35-0F18-487B-B59A-FE02E1507A44}" srcOrd="0" destOrd="0" presId="urn:microsoft.com/office/officeart/2005/8/layout/lProcess1"/>
    <dgm:cxn modelId="{B182A615-AA71-4D2A-9931-5F62AB458304}" srcId="{52689F50-D394-4D22-B1E5-69F6F90F93B0}" destId="{7CA8B556-8EB0-407E-98E7-E8E92F010AA9}" srcOrd="1" destOrd="0" parTransId="{612D377B-A3F5-4815-AB1D-6E0341774D4B}" sibTransId="{12285DDC-386E-4B67-B228-21C62355701B}"/>
    <dgm:cxn modelId="{98732409-8A07-4EAE-8953-395695CB0600}" srcId="{F3BAACA0-34D7-4770-976A-FB933C25BEE5}" destId="{52689F50-D394-4D22-B1E5-69F6F90F93B0}" srcOrd="0" destOrd="0" parTransId="{CBE927B0-D2E6-44DB-80B2-72EDCCAF822D}" sibTransId="{BA1B05B8-73E9-4F14-9A4B-65D2C0910FDE}"/>
    <dgm:cxn modelId="{95188EAE-B40C-4F40-9342-A5D0E1E31890}" type="presOf" srcId="{D4EFAD0C-111A-442F-B1EC-7479A1007E30}" destId="{A3350C35-89A1-4C5D-8046-8685E9E00C5B}" srcOrd="0" destOrd="0" presId="urn:microsoft.com/office/officeart/2005/8/layout/lProcess1"/>
    <dgm:cxn modelId="{32501ABE-6EFB-4DBE-91EF-98EAE4D5CC5C}" type="presParOf" srcId="{5DC9A4C3-9814-419D-B8A3-274495D834DB}" destId="{1855CDB0-D76B-4F9A-9C3F-DA6FACA9F1D9}" srcOrd="0" destOrd="0" presId="urn:microsoft.com/office/officeart/2005/8/layout/lProcess1"/>
    <dgm:cxn modelId="{DC3AE2A0-DC8E-48AC-8A6E-3E8F871FC5F9}" type="presParOf" srcId="{1855CDB0-D76B-4F9A-9C3F-DA6FACA9F1D9}" destId="{BD41AC32-9ED1-4C4D-9885-16D3938CE481}" srcOrd="0" destOrd="0" presId="urn:microsoft.com/office/officeart/2005/8/layout/lProcess1"/>
    <dgm:cxn modelId="{366A2549-F49A-4080-A194-42EDAAFB3CBC}" type="presParOf" srcId="{1855CDB0-D76B-4F9A-9C3F-DA6FACA9F1D9}" destId="{76244516-D3F7-45CE-8A57-A75659577FB3}" srcOrd="1" destOrd="0" presId="urn:microsoft.com/office/officeart/2005/8/layout/lProcess1"/>
    <dgm:cxn modelId="{1310AC97-63E3-4AEF-AF59-9DA16D4F5F40}" type="presParOf" srcId="{1855CDB0-D76B-4F9A-9C3F-DA6FACA9F1D9}" destId="{4003C3E0-1003-4DBF-AD78-B3A52A4965F8}" srcOrd="2" destOrd="0" presId="urn:microsoft.com/office/officeart/2005/8/layout/lProcess1"/>
    <dgm:cxn modelId="{137A6BEB-6A38-4D42-A81E-7AF6D2F375B7}" type="presParOf" srcId="{1855CDB0-D76B-4F9A-9C3F-DA6FACA9F1D9}" destId="{C77D5A8C-38E3-412B-8DF3-0DEBAA2B0878}" srcOrd="3" destOrd="0" presId="urn:microsoft.com/office/officeart/2005/8/layout/lProcess1"/>
    <dgm:cxn modelId="{A56C0AB0-002C-4E13-829D-7DD3C927F77A}" type="presParOf" srcId="{1855CDB0-D76B-4F9A-9C3F-DA6FACA9F1D9}" destId="{22D45961-5A08-4475-97CB-A3696F442DD3}" srcOrd="4" destOrd="0" presId="urn:microsoft.com/office/officeart/2005/8/layout/lProcess1"/>
    <dgm:cxn modelId="{73D0BFD5-6180-404A-A30F-50876C351753}" type="presParOf" srcId="{1855CDB0-D76B-4F9A-9C3F-DA6FACA9F1D9}" destId="{41BD5D6D-9716-463A-A031-BD01FD2959CE}" srcOrd="5" destOrd="0" presId="urn:microsoft.com/office/officeart/2005/8/layout/lProcess1"/>
    <dgm:cxn modelId="{7DA93B47-9E5B-4626-B81D-9C3D6305ED5D}" type="presParOf" srcId="{1855CDB0-D76B-4F9A-9C3F-DA6FACA9F1D9}" destId="{2331710E-ED95-4D1E-AEE1-C52D22FC8038}" srcOrd="6" destOrd="0" presId="urn:microsoft.com/office/officeart/2005/8/layout/lProcess1"/>
    <dgm:cxn modelId="{DD2E8840-22AC-43CB-BA59-309EA2C44C9E}" type="presParOf" srcId="{1855CDB0-D76B-4F9A-9C3F-DA6FACA9F1D9}" destId="{E1B0AC35-0F18-487B-B59A-FE02E1507A44}" srcOrd="7" destOrd="0" presId="urn:microsoft.com/office/officeart/2005/8/layout/lProcess1"/>
    <dgm:cxn modelId="{2C996D1E-23B3-41BD-8B73-BD3719481200}" type="presParOf" srcId="{1855CDB0-D76B-4F9A-9C3F-DA6FACA9F1D9}" destId="{A3350C35-89A1-4C5D-8046-8685E9E00C5B}" srcOrd="8" destOrd="0" presId="urn:microsoft.com/office/officeart/2005/8/layout/lProcess1"/>
    <dgm:cxn modelId="{9B2B2F66-CAB2-4F7D-8F87-5D4568522C43}" type="presParOf" srcId="{1855CDB0-D76B-4F9A-9C3F-DA6FACA9F1D9}" destId="{61B6F046-D28B-432C-A3E3-154D89392C4D}" srcOrd="9" destOrd="0" presId="urn:microsoft.com/office/officeart/2005/8/layout/lProcess1"/>
    <dgm:cxn modelId="{942E377F-ACB1-4F82-9163-00814828084C}" type="presParOf" srcId="{1855CDB0-D76B-4F9A-9C3F-DA6FACA9F1D9}" destId="{83B3FF01-62B8-48B3-8DC0-73B7A337FF94}"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F8A7F-D8B8-48F5-8DE8-23863B1EA7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D6D65B-AE25-4BFC-B177-65A7C7441485}">
      <dgm:prSet phldrT="[Text]" custT="1"/>
      <dgm:spPr/>
      <dgm:t>
        <a:bodyPr/>
        <a:lstStyle/>
        <a:p>
          <a:r>
            <a:rPr lang="en-US" sz="3200" dirty="0" smtClean="0"/>
            <a:t>Clear bottom line</a:t>
          </a:r>
          <a:endParaRPr lang="en-US" sz="3200" dirty="0"/>
        </a:p>
      </dgm:t>
    </dgm:pt>
    <dgm:pt modelId="{38007DA5-07A1-42DF-BDAA-EA91645AC63B}" type="parTrans" cxnId="{D4DE8CC6-2774-4B8B-92A7-4B6A1B8D17FA}">
      <dgm:prSet/>
      <dgm:spPr/>
      <dgm:t>
        <a:bodyPr/>
        <a:lstStyle/>
        <a:p>
          <a:endParaRPr lang="en-US"/>
        </a:p>
      </dgm:t>
    </dgm:pt>
    <dgm:pt modelId="{94CAE351-66D3-485D-8240-5883FC5C780C}" type="sibTrans" cxnId="{D4DE8CC6-2774-4B8B-92A7-4B6A1B8D17FA}">
      <dgm:prSet/>
      <dgm:spPr/>
      <dgm:t>
        <a:bodyPr/>
        <a:lstStyle/>
        <a:p>
          <a:endParaRPr lang="en-US"/>
        </a:p>
      </dgm:t>
    </dgm:pt>
    <dgm:pt modelId="{DADA0BB3-34A3-4286-8419-4C60EF91AD3E}">
      <dgm:prSet phldrT="[Text]"/>
      <dgm:spPr/>
      <dgm:t>
        <a:bodyPr/>
        <a:lstStyle/>
        <a:p>
          <a:r>
            <a:rPr lang="en-US" u="sng" dirty="0" smtClean="0"/>
            <a:t>specific</a:t>
          </a:r>
          <a:r>
            <a:rPr lang="en-US" dirty="0" smtClean="0"/>
            <a:t> guidance/ recommendations needed </a:t>
          </a:r>
          <a:endParaRPr lang="en-US" dirty="0"/>
        </a:p>
      </dgm:t>
    </dgm:pt>
    <dgm:pt modelId="{BD13BCCA-2DBD-4F70-AF7B-6B0112D3B901}" type="parTrans" cxnId="{51C6CF48-8DC1-448A-941D-D1B37B6F6D97}">
      <dgm:prSet/>
      <dgm:spPr/>
      <dgm:t>
        <a:bodyPr/>
        <a:lstStyle/>
        <a:p>
          <a:endParaRPr lang="en-US"/>
        </a:p>
      </dgm:t>
    </dgm:pt>
    <dgm:pt modelId="{37F8F5B5-BA93-4EE7-A384-CF9F707CE011}" type="sibTrans" cxnId="{51C6CF48-8DC1-448A-941D-D1B37B6F6D97}">
      <dgm:prSet/>
      <dgm:spPr/>
      <dgm:t>
        <a:bodyPr/>
        <a:lstStyle/>
        <a:p>
          <a:endParaRPr lang="en-US"/>
        </a:p>
      </dgm:t>
    </dgm:pt>
    <dgm:pt modelId="{E19D490C-AB0C-446E-A180-9E52F73F1691}">
      <dgm:prSet phldrT="[Text]"/>
      <dgm:spPr/>
      <dgm:t>
        <a:bodyPr/>
        <a:lstStyle/>
        <a:p>
          <a:r>
            <a:rPr lang="en-US" u="sng" dirty="0" smtClean="0"/>
            <a:t>specific</a:t>
          </a:r>
          <a:r>
            <a:rPr lang="en-US" dirty="0" smtClean="0"/>
            <a:t> reason for referral at this point in time</a:t>
          </a:r>
          <a:endParaRPr lang="en-US" dirty="0"/>
        </a:p>
      </dgm:t>
    </dgm:pt>
    <dgm:pt modelId="{9A8C1A36-3F87-4136-A841-EF10EAEBB0EA}" type="parTrans" cxnId="{627E2FFD-A7D9-46AC-BCB5-0B5BF0A7FC96}">
      <dgm:prSet/>
      <dgm:spPr/>
      <dgm:t>
        <a:bodyPr/>
        <a:lstStyle/>
        <a:p>
          <a:endParaRPr lang="en-US"/>
        </a:p>
      </dgm:t>
    </dgm:pt>
    <dgm:pt modelId="{4BCF5189-E10C-4A90-AF8C-821D37846083}" type="sibTrans" cxnId="{627E2FFD-A7D9-46AC-BCB5-0B5BF0A7FC96}">
      <dgm:prSet/>
      <dgm:spPr/>
      <dgm:t>
        <a:bodyPr/>
        <a:lstStyle/>
        <a:p>
          <a:endParaRPr lang="en-US"/>
        </a:p>
      </dgm:t>
    </dgm:pt>
    <dgm:pt modelId="{73833AB0-6E5E-4764-932F-E56EDACF38BA}">
      <dgm:prSet phldrT="[Text]" custT="1"/>
      <dgm:spPr/>
      <dgm:t>
        <a:bodyPr/>
        <a:lstStyle/>
        <a:p>
          <a:r>
            <a:rPr lang="en-US" sz="2300" u="sng" dirty="0" smtClean="0"/>
            <a:t>Current</a:t>
          </a:r>
          <a:r>
            <a:rPr lang="en-US" sz="2300" dirty="0" smtClean="0"/>
            <a:t> clinical documentation illustrating the person’s current condition</a:t>
          </a:r>
          <a:endParaRPr lang="en-US" sz="2300" dirty="0"/>
        </a:p>
      </dgm:t>
    </dgm:pt>
    <dgm:pt modelId="{AAB9C73A-9CAF-4F3F-AC87-10819ABC9FF5}" type="parTrans" cxnId="{AFB52B41-F379-4850-A2F4-184DA4897110}">
      <dgm:prSet/>
      <dgm:spPr/>
      <dgm:t>
        <a:bodyPr/>
        <a:lstStyle/>
        <a:p>
          <a:endParaRPr lang="en-US"/>
        </a:p>
      </dgm:t>
    </dgm:pt>
    <dgm:pt modelId="{26F13E88-9C2B-4E65-BD7D-07C6B22B382B}" type="sibTrans" cxnId="{AFB52B41-F379-4850-A2F4-184DA4897110}">
      <dgm:prSet/>
      <dgm:spPr/>
      <dgm:t>
        <a:bodyPr/>
        <a:lstStyle/>
        <a:p>
          <a:endParaRPr lang="en-US"/>
        </a:p>
      </dgm:t>
    </dgm:pt>
    <dgm:pt modelId="{B25AB4E2-FF82-4F93-A7AD-3D820022FB6B}">
      <dgm:prSet phldrT="[Text]"/>
      <dgm:spPr/>
      <dgm:t>
        <a:bodyPr/>
        <a:lstStyle/>
        <a:p>
          <a:r>
            <a:rPr lang="en-US" dirty="0" smtClean="0"/>
            <a:t>Psychotherapy notes</a:t>
          </a:r>
          <a:endParaRPr lang="en-US" dirty="0"/>
        </a:p>
      </dgm:t>
    </dgm:pt>
    <dgm:pt modelId="{E4B1EB66-F7D0-4913-9F51-6D018488A060}" type="parTrans" cxnId="{7B8F36CC-A1D1-431C-B5E5-56A61B2833E1}">
      <dgm:prSet/>
      <dgm:spPr/>
      <dgm:t>
        <a:bodyPr/>
        <a:lstStyle/>
        <a:p>
          <a:endParaRPr lang="en-US"/>
        </a:p>
      </dgm:t>
    </dgm:pt>
    <dgm:pt modelId="{247E71DD-E1AE-40B4-BCE4-173DEBC7BC2B}" type="sibTrans" cxnId="{7B8F36CC-A1D1-431C-B5E5-56A61B2833E1}">
      <dgm:prSet/>
      <dgm:spPr/>
      <dgm:t>
        <a:bodyPr/>
        <a:lstStyle/>
        <a:p>
          <a:endParaRPr lang="en-US"/>
        </a:p>
      </dgm:t>
    </dgm:pt>
    <dgm:pt modelId="{FD1E0585-4959-45D2-8E4B-CC3567BB23D8}">
      <dgm:prSet phldrT="[Text]"/>
      <dgm:spPr/>
      <dgm:t>
        <a:bodyPr/>
        <a:lstStyle/>
        <a:p>
          <a:r>
            <a:rPr lang="en-US" dirty="0" smtClean="0"/>
            <a:t>Progress notes</a:t>
          </a:r>
          <a:endParaRPr lang="en-US" dirty="0"/>
        </a:p>
      </dgm:t>
    </dgm:pt>
    <dgm:pt modelId="{604D3E52-0F80-46BB-A200-A16866344BFB}" type="parTrans" cxnId="{0FCDF654-C8FF-43B0-96F5-85594BE51258}">
      <dgm:prSet/>
      <dgm:spPr/>
      <dgm:t>
        <a:bodyPr/>
        <a:lstStyle/>
        <a:p>
          <a:endParaRPr lang="en-US"/>
        </a:p>
      </dgm:t>
    </dgm:pt>
    <dgm:pt modelId="{4474B2FA-AD50-4143-8D41-218FB0143359}" type="sibTrans" cxnId="{0FCDF654-C8FF-43B0-96F5-85594BE51258}">
      <dgm:prSet/>
      <dgm:spPr/>
      <dgm:t>
        <a:bodyPr/>
        <a:lstStyle/>
        <a:p>
          <a:endParaRPr lang="en-US"/>
        </a:p>
      </dgm:t>
    </dgm:pt>
    <dgm:pt modelId="{B71C6C1F-1A9D-480A-BCCC-70ED3FE720EC}">
      <dgm:prSet phldrT="[Text]"/>
      <dgm:spPr/>
      <dgm:t>
        <a:bodyPr/>
        <a:lstStyle/>
        <a:p>
          <a:r>
            <a:rPr lang="en-US" dirty="0" smtClean="0"/>
            <a:t>Clear and current picture of the person’s current physical and behavioral health needs</a:t>
          </a:r>
          <a:endParaRPr lang="en-US" dirty="0"/>
        </a:p>
      </dgm:t>
    </dgm:pt>
    <dgm:pt modelId="{342D53AF-EFFE-462C-8740-A1E9E5625F72}" type="parTrans" cxnId="{B4A13236-D10F-4AD6-944B-5B184868D9EC}">
      <dgm:prSet/>
      <dgm:spPr/>
      <dgm:t>
        <a:bodyPr/>
        <a:lstStyle/>
        <a:p>
          <a:endParaRPr lang="en-US"/>
        </a:p>
      </dgm:t>
    </dgm:pt>
    <dgm:pt modelId="{0D0CA548-3BAD-4895-8C03-D923CF35337D}" type="sibTrans" cxnId="{B4A13236-D10F-4AD6-944B-5B184868D9EC}">
      <dgm:prSet/>
      <dgm:spPr/>
      <dgm:t>
        <a:bodyPr/>
        <a:lstStyle/>
        <a:p>
          <a:endParaRPr lang="en-US"/>
        </a:p>
      </dgm:t>
    </dgm:pt>
    <dgm:pt modelId="{2C7ACB57-B70F-4D0F-810E-871219CFFB16}">
      <dgm:prSet phldrT="[Text]"/>
      <dgm:spPr/>
      <dgm:t>
        <a:bodyPr/>
        <a:lstStyle/>
        <a:p>
          <a:r>
            <a:rPr lang="en-US" dirty="0" smtClean="0"/>
            <a:t>Concise description of </a:t>
          </a:r>
          <a:r>
            <a:rPr lang="en-US" b="1" u="sng" dirty="0" smtClean="0"/>
            <a:t>current</a:t>
          </a:r>
          <a:r>
            <a:rPr lang="en-US" dirty="0" smtClean="0"/>
            <a:t> ADL needs</a:t>
          </a:r>
          <a:endParaRPr lang="en-US" dirty="0"/>
        </a:p>
      </dgm:t>
    </dgm:pt>
    <dgm:pt modelId="{E42C27CD-BE1A-46F4-BE53-71DF3717E0DE}" type="parTrans" cxnId="{EA05BBB1-8BED-4913-B7E7-9C8A2C725E4C}">
      <dgm:prSet/>
      <dgm:spPr/>
      <dgm:t>
        <a:bodyPr/>
        <a:lstStyle/>
        <a:p>
          <a:endParaRPr lang="en-US"/>
        </a:p>
      </dgm:t>
    </dgm:pt>
    <dgm:pt modelId="{D488FF99-F896-4866-8DD2-3739DB7FFF74}" type="sibTrans" cxnId="{EA05BBB1-8BED-4913-B7E7-9C8A2C725E4C}">
      <dgm:prSet/>
      <dgm:spPr/>
      <dgm:t>
        <a:bodyPr/>
        <a:lstStyle/>
        <a:p>
          <a:endParaRPr lang="en-US"/>
        </a:p>
      </dgm:t>
    </dgm:pt>
    <dgm:pt modelId="{98B12F92-0579-4DA9-B7D6-2A74BE6C6E6B}">
      <dgm:prSet phldrT="[Text]"/>
      <dgm:spPr/>
      <dgm:t>
        <a:bodyPr/>
        <a:lstStyle/>
        <a:p>
          <a:r>
            <a:rPr lang="en-US" dirty="0" smtClean="0"/>
            <a:t>Primary diagnosis affecting their current condition</a:t>
          </a:r>
          <a:endParaRPr lang="en-US" dirty="0"/>
        </a:p>
      </dgm:t>
    </dgm:pt>
    <dgm:pt modelId="{774A28AB-6D50-44E2-B2ED-D5D9CAD56C15}" type="parTrans" cxnId="{631B62FD-234D-46E6-9628-B4250860EAE3}">
      <dgm:prSet/>
      <dgm:spPr/>
      <dgm:t>
        <a:bodyPr/>
        <a:lstStyle/>
        <a:p>
          <a:endParaRPr lang="en-US"/>
        </a:p>
      </dgm:t>
    </dgm:pt>
    <dgm:pt modelId="{4217376A-2DF0-41D9-A16A-D2008A016C62}" type="sibTrans" cxnId="{631B62FD-234D-46E6-9628-B4250860EAE3}">
      <dgm:prSet/>
      <dgm:spPr/>
      <dgm:t>
        <a:bodyPr/>
        <a:lstStyle/>
        <a:p>
          <a:endParaRPr lang="en-US"/>
        </a:p>
      </dgm:t>
    </dgm:pt>
    <dgm:pt modelId="{C1A84CDD-7EC3-436B-9099-F2D0ABB8C7A6}">
      <dgm:prSet phldrT="[Text]"/>
      <dgm:spPr/>
      <dgm:t>
        <a:bodyPr/>
        <a:lstStyle/>
        <a:p>
          <a:r>
            <a:rPr lang="en-US" dirty="0" smtClean="0"/>
            <a:t>Medication lists</a:t>
          </a:r>
          <a:endParaRPr lang="en-US" dirty="0"/>
        </a:p>
      </dgm:t>
    </dgm:pt>
    <dgm:pt modelId="{6D7B7074-9455-4767-BF56-C503ADA168F4}" type="parTrans" cxnId="{FF891FAF-4F90-47FB-A354-ADB38ABF5E2E}">
      <dgm:prSet/>
      <dgm:spPr/>
      <dgm:t>
        <a:bodyPr/>
        <a:lstStyle/>
        <a:p>
          <a:endParaRPr lang="en-US"/>
        </a:p>
      </dgm:t>
    </dgm:pt>
    <dgm:pt modelId="{DD602F9A-A433-4BD4-88D0-66EA8E6E2C6A}" type="sibTrans" cxnId="{FF891FAF-4F90-47FB-A354-ADB38ABF5E2E}">
      <dgm:prSet/>
      <dgm:spPr/>
      <dgm:t>
        <a:bodyPr/>
        <a:lstStyle/>
        <a:p>
          <a:endParaRPr lang="en-US"/>
        </a:p>
      </dgm:t>
    </dgm:pt>
    <dgm:pt modelId="{09543567-DB2B-426D-AA16-13C4EA3C806F}">
      <dgm:prSet phldrT="[Text]"/>
      <dgm:spPr/>
      <dgm:t>
        <a:bodyPr/>
        <a:lstStyle/>
        <a:p>
          <a:r>
            <a:rPr lang="en-US" dirty="0" smtClean="0"/>
            <a:t>Concise description of current cognitive abilities (if applicable)</a:t>
          </a:r>
          <a:endParaRPr lang="en-US" dirty="0"/>
        </a:p>
      </dgm:t>
    </dgm:pt>
    <dgm:pt modelId="{CE816B6F-ADDA-4B8A-AB6E-71714A014348}" type="parTrans" cxnId="{9EEDD52C-73AB-4B4C-BA4D-8F0F1A280905}">
      <dgm:prSet/>
      <dgm:spPr/>
      <dgm:t>
        <a:bodyPr/>
        <a:lstStyle/>
        <a:p>
          <a:endParaRPr lang="en-US"/>
        </a:p>
      </dgm:t>
    </dgm:pt>
    <dgm:pt modelId="{267BBF0D-BBE9-456D-989F-A88D73415CFB}" type="sibTrans" cxnId="{9EEDD52C-73AB-4B4C-BA4D-8F0F1A280905}">
      <dgm:prSet/>
      <dgm:spPr/>
      <dgm:t>
        <a:bodyPr/>
        <a:lstStyle/>
        <a:p>
          <a:endParaRPr lang="en-US"/>
        </a:p>
      </dgm:t>
    </dgm:pt>
    <dgm:pt modelId="{29DCA2D3-3D17-499B-A79E-DF6E604C3DE2}" type="pres">
      <dgm:prSet presAssocID="{376F8A7F-D8B8-48F5-8DE8-23863B1EA7CE}" presName="Name0" presStyleCnt="0">
        <dgm:presLayoutVars>
          <dgm:dir/>
          <dgm:animLvl val="lvl"/>
          <dgm:resizeHandles val="exact"/>
        </dgm:presLayoutVars>
      </dgm:prSet>
      <dgm:spPr/>
      <dgm:t>
        <a:bodyPr/>
        <a:lstStyle/>
        <a:p>
          <a:endParaRPr lang="en-US"/>
        </a:p>
      </dgm:t>
    </dgm:pt>
    <dgm:pt modelId="{06CE5B08-D234-4559-A8B5-D22943DC8587}" type="pres">
      <dgm:prSet presAssocID="{0BD6D65B-AE25-4BFC-B177-65A7C7441485}" presName="linNode" presStyleCnt="0"/>
      <dgm:spPr/>
    </dgm:pt>
    <dgm:pt modelId="{A678D0E6-FADB-4A92-91E6-8DDD33DA1F91}" type="pres">
      <dgm:prSet presAssocID="{0BD6D65B-AE25-4BFC-B177-65A7C7441485}" presName="parentText" presStyleLbl="node1" presStyleIdx="0" presStyleCnt="3" custLinFactNeighborX="-3397" custLinFactNeighborY="-151">
        <dgm:presLayoutVars>
          <dgm:chMax val="1"/>
          <dgm:bulletEnabled val="1"/>
        </dgm:presLayoutVars>
      </dgm:prSet>
      <dgm:spPr/>
      <dgm:t>
        <a:bodyPr/>
        <a:lstStyle/>
        <a:p>
          <a:endParaRPr lang="en-US"/>
        </a:p>
      </dgm:t>
    </dgm:pt>
    <dgm:pt modelId="{73D291E0-1798-47B5-8591-6292913B902A}" type="pres">
      <dgm:prSet presAssocID="{0BD6D65B-AE25-4BFC-B177-65A7C7441485}" presName="descendantText" presStyleLbl="alignAccFollowNode1" presStyleIdx="0" presStyleCnt="3">
        <dgm:presLayoutVars>
          <dgm:bulletEnabled val="1"/>
        </dgm:presLayoutVars>
      </dgm:prSet>
      <dgm:spPr/>
      <dgm:t>
        <a:bodyPr/>
        <a:lstStyle/>
        <a:p>
          <a:endParaRPr lang="en-US"/>
        </a:p>
      </dgm:t>
    </dgm:pt>
    <dgm:pt modelId="{E7E34323-4185-434F-B4C3-F250E529D17E}" type="pres">
      <dgm:prSet presAssocID="{94CAE351-66D3-485D-8240-5883FC5C780C}" presName="sp" presStyleCnt="0"/>
      <dgm:spPr/>
    </dgm:pt>
    <dgm:pt modelId="{B1A64715-EC1A-4943-8290-10B2BF179F92}" type="pres">
      <dgm:prSet presAssocID="{73833AB0-6E5E-4764-932F-E56EDACF38BA}" presName="linNode" presStyleCnt="0"/>
      <dgm:spPr/>
    </dgm:pt>
    <dgm:pt modelId="{40F98013-D6E2-40B4-9592-C08048020EBC}" type="pres">
      <dgm:prSet presAssocID="{73833AB0-6E5E-4764-932F-E56EDACF38BA}" presName="parentText" presStyleLbl="node1" presStyleIdx="1" presStyleCnt="3">
        <dgm:presLayoutVars>
          <dgm:chMax val="1"/>
          <dgm:bulletEnabled val="1"/>
        </dgm:presLayoutVars>
      </dgm:prSet>
      <dgm:spPr/>
      <dgm:t>
        <a:bodyPr/>
        <a:lstStyle/>
        <a:p>
          <a:endParaRPr lang="en-US"/>
        </a:p>
      </dgm:t>
    </dgm:pt>
    <dgm:pt modelId="{5F96D7B1-8D6D-4126-A25A-5D0EEBB4D59D}" type="pres">
      <dgm:prSet presAssocID="{73833AB0-6E5E-4764-932F-E56EDACF38BA}" presName="descendantText" presStyleLbl="alignAccFollowNode1" presStyleIdx="1" presStyleCnt="3">
        <dgm:presLayoutVars>
          <dgm:bulletEnabled val="1"/>
        </dgm:presLayoutVars>
      </dgm:prSet>
      <dgm:spPr/>
      <dgm:t>
        <a:bodyPr/>
        <a:lstStyle/>
        <a:p>
          <a:endParaRPr lang="en-US"/>
        </a:p>
      </dgm:t>
    </dgm:pt>
    <dgm:pt modelId="{3527703D-3E0D-4B26-8541-2E832423D459}" type="pres">
      <dgm:prSet presAssocID="{26F13E88-9C2B-4E65-BD7D-07C6B22B382B}" presName="sp" presStyleCnt="0"/>
      <dgm:spPr/>
    </dgm:pt>
    <dgm:pt modelId="{9426FE63-5F82-42D8-A35A-EC9B32D6DA92}" type="pres">
      <dgm:prSet presAssocID="{B71C6C1F-1A9D-480A-BCCC-70ED3FE720EC}" presName="linNode" presStyleCnt="0"/>
      <dgm:spPr/>
    </dgm:pt>
    <dgm:pt modelId="{5AB213D8-8B1B-44CF-A95C-4D5B6921EA82}" type="pres">
      <dgm:prSet presAssocID="{B71C6C1F-1A9D-480A-BCCC-70ED3FE720EC}" presName="parentText" presStyleLbl="node1" presStyleIdx="2" presStyleCnt="3">
        <dgm:presLayoutVars>
          <dgm:chMax val="1"/>
          <dgm:bulletEnabled val="1"/>
        </dgm:presLayoutVars>
      </dgm:prSet>
      <dgm:spPr/>
      <dgm:t>
        <a:bodyPr/>
        <a:lstStyle/>
        <a:p>
          <a:endParaRPr lang="en-US"/>
        </a:p>
      </dgm:t>
    </dgm:pt>
    <dgm:pt modelId="{62992116-6CE2-49A2-B0EB-DE313B6EEB6C}" type="pres">
      <dgm:prSet presAssocID="{B71C6C1F-1A9D-480A-BCCC-70ED3FE720EC}" presName="descendantText" presStyleLbl="alignAccFollowNode1" presStyleIdx="2" presStyleCnt="3">
        <dgm:presLayoutVars>
          <dgm:bulletEnabled val="1"/>
        </dgm:presLayoutVars>
      </dgm:prSet>
      <dgm:spPr/>
      <dgm:t>
        <a:bodyPr/>
        <a:lstStyle/>
        <a:p>
          <a:endParaRPr lang="en-US"/>
        </a:p>
      </dgm:t>
    </dgm:pt>
  </dgm:ptLst>
  <dgm:cxnLst>
    <dgm:cxn modelId="{D6E0D3A0-C625-4041-8C29-6C6A2B62FEFE}" type="presOf" srcId="{09543567-DB2B-426D-AA16-13C4EA3C806F}" destId="{62992116-6CE2-49A2-B0EB-DE313B6EEB6C}" srcOrd="0" destOrd="2" presId="urn:microsoft.com/office/officeart/2005/8/layout/vList5"/>
    <dgm:cxn modelId="{7F6D6344-AEB0-4B7C-BAD4-99DF4A7414CC}" type="presOf" srcId="{B25AB4E2-FF82-4F93-A7AD-3D820022FB6B}" destId="{5F96D7B1-8D6D-4126-A25A-5D0EEBB4D59D}" srcOrd="0" destOrd="0" presId="urn:microsoft.com/office/officeart/2005/8/layout/vList5"/>
    <dgm:cxn modelId="{D4DE8CC6-2774-4B8B-92A7-4B6A1B8D17FA}" srcId="{376F8A7F-D8B8-48F5-8DE8-23863B1EA7CE}" destId="{0BD6D65B-AE25-4BFC-B177-65A7C7441485}" srcOrd="0" destOrd="0" parTransId="{38007DA5-07A1-42DF-BDAA-EA91645AC63B}" sibTransId="{94CAE351-66D3-485D-8240-5883FC5C780C}"/>
    <dgm:cxn modelId="{4DC01A12-DA62-4C60-AEE0-77ED5ACA4A8F}" type="presOf" srcId="{C1A84CDD-7EC3-436B-9099-F2D0ABB8C7A6}" destId="{5F96D7B1-8D6D-4126-A25A-5D0EEBB4D59D}" srcOrd="0" destOrd="1" presId="urn:microsoft.com/office/officeart/2005/8/layout/vList5"/>
    <dgm:cxn modelId="{BAC5B3D3-1587-4CA9-9D14-963AA1E77087}" type="presOf" srcId="{B71C6C1F-1A9D-480A-BCCC-70ED3FE720EC}" destId="{5AB213D8-8B1B-44CF-A95C-4D5B6921EA82}" srcOrd="0" destOrd="0" presId="urn:microsoft.com/office/officeart/2005/8/layout/vList5"/>
    <dgm:cxn modelId="{6FCAE3CE-5978-4465-897E-27DA740ACA5F}" type="presOf" srcId="{E19D490C-AB0C-446E-A180-9E52F73F1691}" destId="{73D291E0-1798-47B5-8591-6292913B902A}" srcOrd="0" destOrd="1" presId="urn:microsoft.com/office/officeart/2005/8/layout/vList5"/>
    <dgm:cxn modelId="{9D2C9849-EDDC-4CA0-95D1-87AB8F9D2580}" type="presOf" srcId="{376F8A7F-D8B8-48F5-8DE8-23863B1EA7CE}" destId="{29DCA2D3-3D17-499B-A79E-DF6E604C3DE2}" srcOrd="0" destOrd="0" presId="urn:microsoft.com/office/officeart/2005/8/layout/vList5"/>
    <dgm:cxn modelId="{7B8F36CC-A1D1-431C-B5E5-56A61B2833E1}" srcId="{73833AB0-6E5E-4764-932F-E56EDACF38BA}" destId="{B25AB4E2-FF82-4F93-A7AD-3D820022FB6B}" srcOrd="0" destOrd="0" parTransId="{E4B1EB66-F7D0-4913-9F51-6D018488A060}" sibTransId="{247E71DD-E1AE-40B4-BCE4-173DEBC7BC2B}"/>
    <dgm:cxn modelId="{627E2FFD-A7D9-46AC-BCB5-0B5BF0A7FC96}" srcId="{0BD6D65B-AE25-4BFC-B177-65A7C7441485}" destId="{E19D490C-AB0C-446E-A180-9E52F73F1691}" srcOrd="1" destOrd="0" parTransId="{9A8C1A36-3F87-4136-A841-EF10EAEBB0EA}" sibTransId="{4BCF5189-E10C-4A90-AF8C-821D37846083}"/>
    <dgm:cxn modelId="{AFB52B41-F379-4850-A2F4-184DA4897110}" srcId="{376F8A7F-D8B8-48F5-8DE8-23863B1EA7CE}" destId="{73833AB0-6E5E-4764-932F-E56EDACF38BA}" srcOrd="1" destOrd="0" parTransId="{AAB9C73A-9CAF-4F3F-AC87-10819ABC9FF5}" sibTransId="{26F13E88-9C2B-4E65-BD7D-07C6B22B382B}"/>
    <dgm:cxn modelId="{9EEDD52C-73AB-4B4C-BA4D-8F0F1A280905}" srcId="{B71C6C1F-1A9D-480A-BCCC-70ED3FE720EC}" destId="{09543567-DB2B-426D-AA16-13C4EA3C806F}" srcOrd="2" destOrd="0" parTransId="{CE816B6F-ADDA-4B8A-AB6E-71714A014348}" sibTransId="{267BBF0D-BBE9-456D-989F-A88D73415CFB}"/>
    <dgm:cxn modelId="{59867952-D77F-42F9-97A4-19C167A4E566}" type="presOf" srcId="{0BD6D65B-AE25-4BFC-B177-65A7C7441485}" destId="{A678D0E6-FADB-4A92-91E6-8DDD33DA1F91}" srcOrd="0" destOrd="0" presId="urn:microsoft.com/office/officeart/2005/8/layout/vList5"/>
    <dgm:cxn modelId="{EA05BBB1-8BED-4913-B7E7-9C8A2C725E4C}" srcId="{B71C6C1F-1A9D-480A-BCCC-70ED3FE720EC}" destId="{2C7ACB57-B70F-4D0F-810E-871219CFFB16}" srcOrd="0" destOrd="0" parTransId="{E42C27CD-BE1A-46F4-BE53-71DF3717E0DE}" sibTransId="{D488FF99-F896-4866-8DD2-3739DB7FFF74}"/>
    <dgm:cxn modelId="{51C6CF48-8DC1-448A-941D-D1B37B6F6D97}" srcId="{0BD6D65B-AE25-4BFC-B177-65A7C7441485}" destId="{DADA0BB3-34A3-4286-8419-4C60EF91AD3E}" srcOrd="0" destOrd="0" parTransId="{BD13BCCA-2DBD-4F70-AF7B-6B0112D3B901}" sibTransId="{37F8F5B5-BA93-4EE7-A384-CF9F707CE011}"/>
    <dgm:cxn modelId="{631B62FD-234D-46E6-9628-B4250860EAE3}" srcId="{B71C6C1F-1A9D-480A-BCCC-70ED3FE720EC}" destId="{98B12F92-0579-4DA9-B7D6-2A74BE6C6E6B}" srcOrd="1" destOrd="0" parTransId="{774A28AB-6D50-44E2-B2ED-D5D9CAD56C15}" sibTransId="{4217376A-2DF0-41D9-A16A-D2008A016C62}"/>
    <dgm:cxn modelId="{B4A13236-D10F-4AD6-944B-5B184868D9EC}" srcId="{376F8A7F-D8B8-48F5-8DE8-23863B1EA7CE}" destId="{B71C6C1F-1A9D-480A-BCCC-70ED3FE720EC}" srcOrd="2" destOrd="0" parTransId="{342D53AF-EFFE-462C-8740-A1E9E5625F72}" sibTransId="{0D0CA548-3BAD-4895-8C03-D923CF35337D}"/>
    <dgm:cxn modelId="{22DFCB6D-052A-470E-B751-006EB92A7445}" type="presOf" srcId="{DADA0BB3-34A3-4286-8419-4C60EF91AD3E}" destId="{73D291E0-1798-47B5-8591-6292913B902A}" srcOrd="0" destOrd="0" presId="urn:microsoft.com/office/officeart/2005/8/layout/vList5"/>
    <dgm:cxn modelId="{9FF08DCE-8BA4-4F60-B582-AF2A8D90717D}" type="presOf" srcId="{2C7ACB57-B70F-4D0F-810E-871219CFFB16}" destId="{62992116-6CE2-49A2-B0EB-DE313B6EEB6C}" srcOrd="0" destOrd="0" presId="urn:microsoft.com/office/officeart/2005/8/layout/vList5"/>
    <dgm:cxn modelId="{0FCDF654-C8FF-43B0-96F5-85594BE51258}" srcId="{73833AB0-6E5E-4764-932F-E56EDACF38BA}" destId="{FD1E0585-4959-45D2-8E4B-CC3567BB23D8}" srcOrd="2" destOrd="0" parTransId="{604D3E52-0F80-46BB-A200-A16866344BFB}" sibTransId="{4474B2FA-AD50-4143-8D41-218FB0143359}"/>
    <dgm:cxn modelId="{47B2D8A1-2441-48CD-8C27-DEB02224C3BB}" type="presOf" srcId="{98B12F92-0579-4DA9-B7D6-2A74BE6C6E6B}" destId="{62992116-6CE2-49A2-B0EB-DE313B6EEB6C}" srcOrd="0" destOrd="1" presId="urn:microsoft.com/office/officeart/2005/8/layout/vList5"/>
    <dgm:cxn modelId="{747FE4D4-B8B2-4B76-A0BF-FCEBC947AAB8}" type="presOf" srcId="{FD1E0585-4959-45D2-8E4B-CC3567BB23D8}" destId="{5F96D7B1-8D6D-4126-A25A-5D0EEBB4D59D}" srcOrd="0" destOrd="2" presId="urn:microsoft.com/office/officeart/2005/8/layout/vList5"/>
    <dgm:cxn modelId="{E4A7786F-7601-4A4C-A6FF-D781B0BB5C01}" type="presOf" srcId="{73833AB0-6E5E-4764-932F-E56EDACF38BA}" destId="{40F98013-D6E2-40B4-9592-C08048020EBC}" srcOrd="0" destOrd="0" presId="urn:microsoft.com/office/officeart/2005/8/layout/vList5"/>
    <dgm:cxn modelId="{FF891FAF-4F90-47FB-A354-ADB38ABF5E2E}" srcId="{73833AB0-6E5E-4764-932F-E56EDACF38BA}" destId="{C1A84CDD-7EC3-436B-9099-F2D0ABB8C7A6}" srcOrd="1" destOrd="0" parTransId="{6D7B7074-9455-4767-BF56-C503ADA168F4}" sibTransId="{DD602F9A-A433-4BD4-88D0-66EA8E6E2C6A}"/>
    <dgm:cxn modelId="{3F3F84F7-25BD-4C6D-AE4B-D9DCE34B1E9A}" type="presParOf" srcId="{29DCA2D3-3D17-499B-A79E-DF6E604C3DE2}" destId="{06CE5B08-D234-4559-A8B5-D22943DC8587}" srcOrd="0" destOrd="0" presId="urn:microsoft.com/office/officeart/2005/8/layout/vList5"/>
    <dgm:cxn modelId="{400E8570-20FF-458D-8A7C-77DEED32EEE0}" type="presParOf" srcId="{06CE5B08-D234-4559-A8B5-D22943DC8587}" destId="{A678D0E6-FADB-4A92-91E6-8DDD33DA1F91}" srcOrd="0" destOrd="0" presId="urn:microsoft.com/office/officeart/2005/8/layout/vList5"/>
    <dgm:cxn modelId="{53300647-0677-4170-9244-AD685BE72541}" type="presParOf" srcId="{06CE5B08-D234-4559-A8B5-D22943DC8587}" destId="{73D291E0-1798-47B5-8591-6292913B902A}" srcOrd="1" destOrd="0" presId="urn:microsoft.com/office/officeart/2005/8/layout/vList5"/>
    <dgm:cxn modelId="{A77BA5A2-08BF-4830-ADA3-06CE787D736E}" type="presParOf" srcId="{29DCA2D3-3D17-499B-A79E-DF6E604C3DE2}" destId="{E7E34323-4185-434F-B4C3-F250E529D17E}" srcOrd="1" destOrd="0" presId="urn:microsoft.com/office/officeart/2005/8/layout/vList5"/>
    <dgm:cxn modelId="{EE5F4B93-25FB-435C-A456-6018DF66E264}" type="presParOf" srcId="{29DCA2D3-3D17-499B-A79E-DF6E604C3DE2}" destId="{B1A64715-EC1A-4943-8290-10B2BF179F92}" srcOrd="2" destOrd="0" presId="urn:microsoft.com/office/officeart/2005/8/layout/vList5"/>
    <dgm:cxn modelId="{EE27C366-8E37-44BD-9EA8-0ED40B583C3F}" type="presParOf" srcId="{B1A64715-EC1A-4943-8290-10B2BF179F92}" destId="{40F98013-D6E2-40B4-9592-C08048020EBC}" srcOrd="0" destOrd="0" presId="urn:microsoft.com/office/officeart/2005/8/layout/vList5"/>
    <dgm:cxn modelId="{B01BEA41-E514-4066-B4EC-D10BA9A301E5}" type="presParOf" srcId="{B1A64715-EC1A-4943-8290-10B2BF179F92}" destId="{5F96D7B1-8D6D-4126-A25A-5D0EEBB4D59D}" srcOrd="1" destOrd="0" presId="urn:microsoft.com/office/officeart/2005/8/layout/vList5"/>
    <dgm:cxn modelId="{CA3A2AB6-F21E-43F9-A3F9-2CFBE3A4BD98}" type="presParOf" srcId="{29DCA2D3-3D17-499B-A79E-DF6E604C3DE2}" destId="{3527703D-3E0D-4B26-8541-2E832423D459}" srcOrd="3" destOrd="0" presId="urn:microsoft.com/office/officeart/2005/8/layout/vList5"/>
    <dgm:cxn modelId="{9B71FB6E-D2F0-4B95-9CDA-17522DDA728F}" type="presParOf" srcId="{29DCA2D3-3D17-499B-A79E-DF6E604C3DE2}" destId="{9426FE63-5F82-42D8-A35A-EC9B32D6DA92}" srcOrd="4" destOrd="0" presId="urn:microsoft.com/office/officeart/2005/8/layout/vList5"/>
    <dgm:cxn modelId="{04447BF6-4E79-449C-BA1C-FED413BFAE5C}" type="presParOf" srcId="{9426FE63-5F82-42D8-A35A-EC9B32D6DA92}" destId="{5AB213D8-8B1B-44CF-A95C-4D5B6921EA82}" srcOrd="0" destOrd="0" presId="urn:microsoft.com/office/officeart/2005/8/layout/vList5"/>
    <dgm:cxn modelId="{C2AE942F-7476-4105-9F05-450C904A7FCF}" type="presParOf" srcId="{9426FE63-5F82-42D8-A35A-EC9B32D6DA92}" destId="{62992116-6CE2-49A2-B0EB-DE313B6EEB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2E9B2-A0AA-4A8F-BD3F-C73EB1143B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43BF55-DD14-4385-A2D6-77C58B0B91E9}">
      <dgm:prSet phldrT="[Text]"/>
      <dgm:spPr/>
      <dgm:t>
        <a:bodyPr/>
        <a:lstStyle/>
        <a:p>
          <a:r>
            <a:rPr lang="en-US" dirty="0" smtClean="0"/>
            <a:t>Fact based narrative</a:t>
          </a:r>
          <a:endParaRPr lang="en-US" dirty="0"/>
        </a:p>
      </dgm:t>
    </dgm:pt>
    <dgm:pt modelId="{D8D8E976-709E-426B-BB4B-6487DD9CF6E3}" type="parTrans" cxnId="{CCE23AC1-AE6C-441E-97EF-0CC99E671F14}">
      <dgm:prSet/>
      <dgm:spPr/>
      <dgm:t>
        <a:bodyPr/>
        <a:lstStyle/>
        <a:p>
          <a:endParaRPr lang="en-US"/>
        </a:p>
      </dgm:t>
    </dgm:pt>
    <dgm:pt modelId="{D2C9D702-8262-4484-8FF5-F35DACE21949}" type="sibTrans" cxnId="{CCE23AC1-AE6C-441E-97EF-0CC99E671F14}">
      <dgm:prSet/>
      <dgm:spPr/>
      <dgm:t>
        <a:bodyPr/>
        <a:lstStyle/>
        <a:p>
          <a:endParaRPr lang="en-US"/>
        </a:p>
      </dgm:t>
    </dgm:pt>
    <dgm:pt modelId="{73556FC7-88F4-4062-861C-C69EE4FDF3E2}">
      <dgm:prSet phldrT="[Text]" custT="1"/>
      <dgm:spPr/>
      <dgm:t>
        <a:bodyPr/>
        <a:lstStyle/>
        <a:p>
          <a:r>
            <a:rPr lang="en-US" sz="1800" dirty="0" smtClean="0"/>
            <a:t>Documented instances of behaviors that would affect the person’s health and safety in the community</a:t>
          </a:r>
          <a:endParaRPr lang="en-US" sz="1800" dirty="0"/>
        </a:p>
      </dgm:t>
    </dgm:pt>
    <dgm:pt modelId="{CB07CEC2-8A28-4422-8A4F-61154953CA55}" type="parTrans" cxnId="{A3BAA91A-47BE-4EE4-A753-F51C9C1A4E6C}">
      <dgm:prSet/>
      <dgm:spPr/>
      <dgm:t>
        <a:bodyPr/>
        <a:lstStyle/>
        <a:p>
          <a:endParaRPr lang="en-US"/>
        </a:p>
      </dgm:t>
    </dgm:pt>
    <dgm:pt modelId="{A881781F-D9C0-4E54-A459-256D7D749D15}" type="sibTrans" cxnId="{A3BAA91A-47BE-4EE4-A753-F51C9C1A4E6C}">
      <dgm:prSet/>
      <dgm:spPr/>
      <dgm:t>
        <a:bodyPr/>
        <a:lstStyle/>
        <a:p>
          <a:endParaRPr lang="en-US"/>
        </a:p>
      </dgm:t>
    </dgm:pt>
    <dgm:pt modelId="{3B195450-69BE-4362-867D-957D632C1E77}">
      <dgm:prSet phldrT="[Text]"/>
      <dgm:spPr/>
      <dgm:t>
        <a:bodyPr/>
        <a:lstStyle/>
        <a:p>
          <a:r>
            <a:rPr lang="en-US" dirty="0" smtClean="0"/>
            <a:t>Person’s preferences and strengths </a:t>
          </a:r>
          <a:endParaRPr lang="en-US" dirty="0"/>
        </a:p>
      </dgm:t>
    </dgm:pt>
    <dgm:pt modelId="{33CF4D9A-7096-453B-BF92-1F614DD6900F}" type="parTrans" cxnId="{97CD57ED-7731-4B52-9117-6E58F6F8292D}">
      <dgm:prSet/>
      <dgm:spPr/>
      <dgm:t>
        <a:bodyPr/>
        <a:lstStyle/>
        <a:p>
          <a:endParaRPr lang="en-US"/>
        </a:p>
      </dgm:t>
    </dgm:pt>
    <dgm:pt modelId="{A37978C0-4B13-49A3-8FEC-60396A3F7931}" type="sibTrans" cxnId="{97CD57ED-7731-4B52-9117-6E58F6F8292D}">
      <dgm:prSet/>
      <dgm:spPr/>
      <dgm:t>
        <a:bodyPr/>
        <a:lstStyle/>
        <a:p>
          <a:endParaRPr lang="en-US"/>
        </a:p>
      </dgm:t>
    </dgm:pt>
    <dgm:pt modelId="{120331BD-675D-449C-9F7A-35BEDD65F965}">
      <dgm:prSet phldrT="[Text]" custT="1"/>
      <dgm:spPr/>
      <dgm:t>
        <a:bodyPr/>
        <a:lstStyle/>
        <a:p>
          <a:r>
            <a:rPr lang="en-US" sz="1800" dirty="0" smtClean="0"/>
            <a:t>Will help committee provide meaningful recommendations to the transition team</a:t>
          </a:r>
          <a:endParaRPr lang="en-US" sz="1800" dirty="0"/>
        </a:p>
      </dgm:t>
    </dgm:pt>
    <dgm:pt modelId="{CA2F411C-65D4-49F7-B92E-E82953449DFC}" type="parTrans" cxnId="{3E43A6E6-4157-4DC0-BB5D-611E250FD9A8}">
      <dgm:prSet/>
      <dgm:spPr/>
      <dgm:t>
        <a:bodyPr/>
        <a:lstStyle/>
        <a:p>
          <a:endParaRPr lang="en-US"/>
        </a:p>
      </dgm:t>
    </dgm:pt>
    <dgm:pt modelId="{5361C8AC-F21E-456F-934B-2D322C245219}" type="sibTrans" cxnId="{3E43A6E6-4157-4DC0-BB5D-611E250FD9A8}">
      <dgm:prSet/>
      <dgm:spPr/>
      <dgm:t>
        <a:bodyPr/>
        <a:lstStyle/>
        <a:p>
          <a:endParaRPr lang="en-US"/>
        </a:p>
      </dgm:t>
    </dgm:pt>
    <dgm:pt modelId="{F6B03244-DB72-4D88-BC19-546C6192F205}">
      <dgm:prSet phldrT="[Text]" custT="1"/>
      <dgm:spPr/>
      <dgm:t>
        <a:bodyPr/>
        <a:lstStyle/>
        <a:p>
          <a:r>
            <a:rPr lang="en-US" sz="1800" dirty="0" smtClean="0"/>
            <a:t>Person’s responses when team attempts to overcome barriers</a:t>
          </a:r>
          <a:endParaRPr lang="en-US" sz="1800" dirty="0"/>
        </a:p>
      </dgm:t>
    </dgm:pt>
    <dgm:pt modelId="{99382BAD-7AEB-430F-853C-A206422649E1}" type="sibTrans" cxnId="{7ABD074F-1267-4872-9BE6-99FE77589506}">
      <dgm:prSet/>
      <dgm:spPr/>
      <dgm:t>
        <a:bodyPr/>
        <a:lstStyle/>
        <a:p>
          <a:endParaRPr lang="en-US"/>
        </a:p>
      </dgm:t>
    </dgm:pt>
    <dgm:pt modelId="{77638201-CB55-4961-8209-DF268B8AB322}" type="parTrans" cxnId="{7ABD074F-1267-4872-9BE6-99FE77589506}">
      <dgm:prSet/>
      <dgm:spPr/>
      <dgm:t>
        <a:bodyPr/>
        <a:lstStyle/>
        <a:p>
          <a:endParaRPr lang="en-US"/>
        </a:p>
      </dgm:t>
    </dgm:pt>
    <dgm:pt modelId="{F4E04A1F-CF42-4DAB-AC52-625FD19FC99E}">
      <dgm:prSet phldrT="[Text]"/>
      <dgm:spPr/>
      <dgm:t>
        <a:bodyPr/>
        <a:lstStyle/>
        <a:p>
          <a:r>
            <a:rPr lang="en-US" dirty="0" smtClean="0"/>
            <a:t>Person centered narrative </a:t>
          </a:r>
          <a:endParaRPr lang="en-US" dirty="0"/>
        </a:p>
      </dgm:t>
    </dgm:pt>
    <dgm:pt modelId="{D98FB5A5-593C-4C23-ACB4-A4E8D0A9657D}" type="sibTrans" cxnId="{0AD6541A-233C-4931-8206-719C172AC0E2}">
      <dgm:prSet/>
      <dgm:spPr/>
      <dgm:t>
        <a:bodyPr/>
        <a:lstStyle/>
        <a:p>
          <a:endParaRPr lang="en-US"/>
        </a:p>
      </dgm:t>
    </dgm:pt>
    <dgm:pt modelId="{F4921B80-D828-48F9-A24F-64756087A101}" type="parTrans" cxnId="{0AD6541A-233C-4931-8206-719C172AC0E2}">
      <dgm:prSet/>
      <dgm:spPr/>
      <dgm:t>
        <a:bodyPr/>
        <a:lstStyle/>
        <a:p>
          <a:endParaRPr lang="en-US"/>
        </a:p>
      </dgm:t>
    </dgm:pt>
    <dgm:pt modelId="{99AE475F-1320-49B9-9469-F716128EFA3F}">
      <dgm:prSet phldrT="[Text]" custT="1"/>
      <dgm:spPr/>
      <dgm:t>
        <a:bodyPr/>
        <a:lstStyle/>
        <a:p>
          <a:r>
            <a:rPr lang="en-US" sz="1800" dirty="0" smtClean="0"/>
            <a:t>Overview of the person’s typical day</a:t>
          </a:r>
          <a:endParaRPr lang="en-US" sz="1800" dirty="0"/>
        </a:p>
      </dgm:t>
    </dgm:pt>
    <dgm:pt modelId="{B2DF80FD-C86A-4960-8CC1-D4F1C5E57578}" type="parTrans" cxnId="{B87A9FD9-366E-4504-ACA1-09C87D44B2BB}">
      <dgm:prSet/>
      <dgm:spPr/>
      <dgm:t>
        <a:bodyPr/>
        <a:lstStyle/>
        <a:p>
          <a:endParaRPr lang="en-US"/>
        </a:p>
      </dgm:t>
    </dgm:pt>
    <dgm:pt modelId="{B4429C08-A45B-49B5-8D40-F75AAA57E013}" type="sibTrans" cxnId="{B87A9FD9-366E-4504-ACA1-09C87D44B2BB}">
      <dgm:prSet/>
      <dgm:spPr/>
      <dgm:t>
        <a:bodyPr/>
        <a:lstStyle/>
        <a:p>
          <a:endParaRPr lang="en-US"/>
        </a:p>
      </dgm:t>
    </dgm:pt>
    <dgm:pt modelId="{7CAED418-286E-4EEB-9264-529F2A21EB6B}">
      <dgm:prSet phldrT="[Text]" custT="1"/>
      <dgm:spPr/>
      <dgm:t>
        <a:bodyPr/>
        <a:lstStyle/>
        <a:p>
          <a:r>
            <a:rPr lang="en-US" sz="1800" dirty="0" smtClean="0"/>
            <a:t>Statements from other team members (SCA, RO, CCM, etc.) supporting the referral</a:t>
          </a:r>
          <a:endParaRPr lang="en-US" sz="1800" dirty="0"/>
        </a:p>
      </dgm:t>
    </dgm:pt>
    <dgm:pt modelId="{404AEFBA-D154-4E95-84E4-AE57C5C48E78}" type="parTrans" cxnId="{A623A44C-DB9E-416B-AD87-CE8835F60021}">
      <dgm:prSet/>
      <dgm:spPr/>
      <dgm:t>
        <a:bodyPr/>
        <a:lstStyle/>
        <a:p>
          <a:endParaRPr lang="en-US"/>
        </a:p>
      </dgm:t>
    </dgm:pt>
    <dgm:pt modelId="{455313DA-8F25-499F-9F19-0C82D84DCCCD}" type="sibTrans" cxnId="{A623A44C-DB9E-416B-AD87-CE8835F60021}">
      <dgm:prSet/>
      <dgm:spPr/>
      <dgm:t>
        <a:bodyPr/>
        <a:lstStyle/>
        <a:p>
          <a:endParaRPr lang="en-US"/>
        </a:p>
      </dgm:t>
    </dgm:pt>
    <dgm:pt modelId="{27EFE649-4B78-4866-9AC3-2BF144BC4888}" type="pres">
      <dgm:prSet presAssocID="{BC02E9B2-A0AA-4A8F-BD3F-C73EB1143B2E}" presName="Name0" presStyleCnt="0">
        <dgm:presLayoutVars>
          <dgm:dir/>
          <dgm:animLvl val="lvl"/>
          <dgm:resizeHandles val="exact"/>
        </dgm:presLayoutVars>
      </dgm:prSet>
      <dgm:spPr/>
      <dgm:t>
        <a:bodyPr/>
        <a:lstStyle/>
        <a:p>
          <a:endParaRPr lang="en-US"/>
        </a:p>
      </dgm:t>
    </dgm:pt>
    <dgm:pt modelId="{EC42DC65-3AA8-4102-9DD6-7E5E3C7C9200}" type="pres">
      <dgm:prSet presAssocID="{F4E04A1F-CF42-4DAB-AC52-625FD19FC99E}" presName="linNode" presStyleCnt="0"/>
      <dgm:spPr/>
    </dgm:pt>
    <dgm:pt modelId="{1700F008-50AF-4DC6-991F-479E89FEC83E}" type="pres">
      <dgm:prSet presAssocID="{F4E04A1F-CF42-4DAB-AC52-625FD19FC99E}" presName="parentText" presStyleLbl="node1" presStyleIdx="0" presStyleCnt="3">
        <dgm:presLayoutVars>
          <dgm:chMax val="1"/>
          <dgm:bulletEnabled val="1"/>
        </dgm:presLayoutVars>
      </dgm:prSet>
      <dgm:spPr/>
      <dgm:t>
        <a:bodyPr/>
        <a:lstStyle/>
        <a:p>
          <a:endParaRPr lang="en-US"/>
        </a:p>
      </dgm:t>
    </dgm:pt>
    <dgm:pt modelId="{F3A2B608-209F-4626-A2B6-5A10955F3180}" type="pres">
      <dgm:prSet presAssocID="{F4E04A1F-CF42-4DAB-AC52-625FD19FC99E}" presName="descendantText" presStyleLbl="alignAccFollowNode1" presStyleIdx="0" presStyleCnt="3">
        <dgm:presLayoutVars>
          <dgm:bulletEnabled val="1"/>
        </dgm:presLayoutVars>
      </dgm:prSet>
      <dgm:spPr/>
      <dgm:t>
        <a:bodyPr/>
        <a:lstStyle/>
        <a:p>
          <a:endParaRPr lang="en-US"/>
        </a:p>
      </dgm:t>
    </dgm:pt>
    <dgm:pt modelId="{EB330C5A-B3F6-4BAC-ADEA-B781F6272F56}" type="pres">
      <dgm:prSet presAssocID="{D98FB5A5-593C-4C23-ACB4-A4E8D0A9657D}" presName="sp" presStyleCnt="0"/>
      <dgm:spPr/>
    </dgm:pt>
    <dgm:pt modelId="{62DA16DC-64A7-43FD-8C35-6DA74061DC4B}" type="pres">
      <dgm:prSet presAssocID="{FC43BF55-DD14-4385-A2D6-77C58B0B91E9}" presName="linNode" presStyleCnt="0"/>
      <dgm:spPr/>
    </dgm:pt>
    <dgm:pt modelId="{6A1DA6BA-9FA0-4214-A9AB-C422DE972ADD}" type="pres">
      <dgm:prSet presAssocID="{FC43BF55-DD14-4385-A2D6-77C58B0B91E9}" presName="parentText" presStyleLbl="node1" presStyleIdx="1" presStyleCnt="3">
        <dgm:presLayoutVars>
          <dgm:chMax val="1"/>
          <dgm:bulletEnabled val="1"/>
        </dgm:presLayoutVars>
      </dgm:prSet>
      <dgm:spPr/>
      <dgm:t>
        <a:bodyPr/>
        <a:lstStyle/>
        <a:p>
          <a:endParaRPr lang="en-US"/>
        </a:p>
      </dgm:t>
    </dgm:pt>
    <dgm:pt modelId="{9C051C2A-4F42-46A7-B872-9F60762D4935}" type="pres">
      <dgm:prSet presAssocID="{FC43BF55-DD14-4385-A2D6-77C58B0B91E9}" presName="descendantText" presStyleLbl="alignAccFollowNode1" presStyleIdx="1" presStyleCnt="3">
        <dgm:presLayoutVars>
          <dgm:bulletEnabled val="1"/>
        </dgm:presLayoutVars>
      </dgm:prSet>
      <dgm:spPr/>
      <dgm:t>
        <a:bodyPr/>
        <a:lstStyle/>
        <a:p>
          <a:endParaRPr lang="en-US"/>
        </a:p>
      </dgm:t>
    </dgm:pt>
    <dgm:pt modelId="{DDDC2BC3-8B49-44DB-AB33-1C8063E5FFAC}" type="pres">
      <dgm:prSet presAssocID="{D2C9D702-8262-4484-8FF5-F35DACE21949}" presName="sp" presStyleCnt="0"/>
      <dgm:spPr/>
    </dgm:pt>
    <dgm:pt modelId="{33F38DF3-76D9-4F88-B00E-099075C58831}" type="pres">
      <dgm:prSet presAssocID="{3B195450-69BE-4362-867D-957D632C1E77}" presName="linNode" presStyleCnt="0"/>
      <dgm:spPr/>
    </dgm:pt>
    <dgm:pt modelId="{D8FFC2F6-142B-4D15-9E90-6B6B5467ED5D}" type="pres">
      <dgm:prSet presAssocID="{3B195450-69BE-4362-867D-957D632C1E77}" presName="parentText" presStyleLbl="node1" presStyleIdx="2" presStyleCnt="3">
        <dgm:presLayoutVars>
          <dgm:chMax val="1"/>
          <dgm:bulletEnabled val="1"/>
        </dgm:presLayoutVars>
      </dgm:prSet>
      <dgm:spPr/>
      <dgm:t>
        <a:bodyPr/>
        <a:lstStyle/>
        <a:p>
          <a:endParaRPr lang="en-US"/>
        </a:p>
      </dgm:t>
    </dgm:pt>
    <dgm:pt modelId="{DDDD5EBC-B372-4E1F-B14F-AEB70F57AB18}" type="pres">
      <dgm:prSet presAssocID="{3B195450-69BE-4362-867D-957D632C1E77}" presName="descendantText" presStyleLbl="alignAccFollowNode1" presStyleIdx="2" presStyleCnt="3">
        <dgm:presLayoutVars>
          <dgm:bulletEnabled val="1"/>
        </dgm:presLayoutVars>
      </dgm:prSet>
      <dgm:spPr/>
      <dgm:t>
        <a:bodyPr/>
        <a:lstStyle/>
        <a:p>
          <a:endParaRPr lang="en-US"/>
        </a:p>
      </dgm:t>
    </dgm:pt>
  </dgm:ptLst>
  <dgm:cxnLst>
    <dgm:cxn modelId="{3E43A6E6-4157-4DC0-BB5D-611E250FD9A8}" srcId="{3B195450-69BE-4362-867D-957D632C1E77}" destId="{120331BD-675D-449C-9F7A-35BEDD65F965}" srcOrd="0" destOrd="0" parTransId="{CA2F411C-65D4-49F7-B92E-E82953449DFC}" sibTransId="{5361C8AC-F21E-456F-934B-2D322C245219}"/>
    <dgm:cxn modelId="{7ABD074F-1267-4872-9BE6-99FE77589506}" srcId="{F4E04A1F-CF42-4DAB-AC52-625FD19FC99E}" destId="{F6B03244-DB72-4D88-BC19-546C6192F205}" srcOrd="0" destOrd="0" parTransId="{77638201-CB55-4961-8209-DF268B8AB322}" sibTransId="{99382BAD-7AEB-430F-853C-A206422649E1}"/>
    <dgm:cxn modelId="{DA31B8AB-8B2C-4E72-89D1-55CBAC5C2D23}" type="presOf" srcId="{FC43BF55-DD14-4385-A2D6-77C58B0B91E9}" destId="{6A1DA6BA-9FA0-4214-A9AB-C422DE972ADD}" srcOrd="0" destOrd="0" presId="urn:microsoft.com/office/officeart/2005/8/layout/vList5"/>
    <dgm:cxn modelId="{97CD57ED-7731-4B52-9117-6E58F6F8292D}" srcId="{BC02E9B2-A0AA-4A8F-BD3F-C73EB1143B2E}" destId="{3B195450-69BE-4362-867D-957D632C1E77}" srcOrd="2" destOrd="0" parTransId="{33CF4D9A-7096-453B-BF92-1F614DD6900F}" sibTransId="{A37978C0-4B13-49A3-8FEC-60396A3F7931}"/>
    <dgm:cxn modelId="{22832665-9E62-45CE-AC1B-FF4F8EF17CE1}" type="presOf" srcId="{F6B03244-DB72-4D88-BC19-546C6192F205}" destId="{F3A2B608-209F-4626-A2B6-5A10955F3180}" srcOrd="0" destOrd="0" presId="urn:microsoft.com/office/officeart/2005/8/layout/vList5"/>
    <dgm:cxn modelId="{A623A44C-DB9E-416B-AD87-CE8835F60021}" srcId="{FC43BF55-DD14-4385-A2D6-77C58B0B91E9}" destId="{7CAED418-286E-4EEB-9264-529F2A21EB6B}" srcOrd="1" destOrd="0" parTransId="{404AEFBA-D154-4E95-84E4-AE57C5C48E78}" sibTransId="{455313DA-8F25-499F-9F19-0C82D84DCCCD}"/>
    <dgm:cxn modelId="{F03BAB4B-2E89-4E15-88D5-76407294A24B}" type="presOf" srcId="{120331BD-675D-449C-9F7A-35BEDD65F965}" destId="{DDDD5EBC-B372-4E1F-B14F-AEB70F57AB18}" srcOrd="0" destOrd="0" presId="urn:microsoft.com/office/officeart/2005/8/layout/vList5"/>
    <dgm:cxn modelId="{DF751636-69B5-4243-B00A-B6FFED655B25}" type="presOf" srcId="{3B195450-69BE-4362-867D-957D632C1E77}" destId="{D8FFC2F6-142B-4D15-9E90-6B6B5467ED5D}" srcOrd="0" destOrd="0" presId="urn:microsoft.com/office/officeart/2005/8/layout/vList5"/>
    <dgm:cxn modelId="{FC0953C5-3943-4D3E-9331-628F41892EE8}" type="presOf" srcId="{99AE475F-1320-49B9-9469-F716128EFA3F}" destId="{F3A2B608-209F-4626-A2B6-5A10955F3180}" srcOrd="0" destOrd="1" presId="urn:microsoft.com/office/officeart/2005/8/layout/vList5"/>
    <dgm:cxn modelId="{A3BAA91A-47BE-4EE4-A753-F51C9C1A4E6C}" srcId="{FC43BF55-DD14-4385-A2D6-77C58B0B91E9}" destId="{73556FC7-88F4-4062-861C-C69EE4FDF3E2}" srcOrd="0" destOrd="0" parTransId="{CB07CEC2-8A28-4422-8A4F-61154953CA55}" sibTransId="{A881781F-D9C0-4E54-A459-256D7D749D15}"/>
    <dgm:cxn modelId="{BAFBB919-A2BF-4A4E-9B9A-492528BA7A12}" type="presOf" srcId="{73556FC7-88F4-4062-861C-C69EE4FDF3E2}" destId="{9C051C2A-4F42-46A7-B872-9F60762D4935}" srcOrd="0" destOrd="0" presId="urn:microsoft.com/office/officeart/2005/8/layout/vList5"/>
    <dgm:cxn modelId="{0AD6541A-233C-4931-8206-719C172AC0E2}" srcId="{BC02E9B2-A0AA-4A8F-BD3F-C73EB1143B2E}" destId="{F4E04A1F-CF42-4DAB-AC52-625FD19FC99E}" srcOrd="0" destOrd="0" parTransId="{F4921B80-D828-48F9-A24F-64756087A101}" sibTransId="{D98FB5A5-593C-4C23-ACB4-A4E8D0A9657D}"/>
    <dgm:cxn modelId="{B87A9FD9-366E-4504-ACA1-09C87D44B2BB}" srcId="{F4E04A1F-CF42-4DAB-AC52-625FD19FC99E}" destId="{99AE475F-1320-49B9-9469-F716128EFA3F}" srcOrd="1" destOrd="0" parTransId="{B2DF80FD-C86A-4960-8CC1-D4F1C5E57578}" sibTransId="{B4429C08-A45B-49B5-8D40-F75AAA57E013}"/>
    <dgm:cxn modelId="{CCE23AC1-AE6C-441E-97EF-0CC99E671F14}" srcId="{BC02E9B2-A0AA-4A8F-BD3F-C73EB1143B2E}" destId="{FC43BF55-DD14-4385-A2D6-77C58B0B91E9}" srcOrd="1" destOrd="0" parTransId="{D8D8E976-709E-426B-BB4B-6487DD9CF6E3}" sibTransId="{D2C9D702-8262-4484-8FF5-F35DACE21949}"/>
    <dgm:cxn modelId="{E807A125-56A8-4103-8E86-AA52B5B0F2A0}" type="presOf" srcId="{7CAED418-286E-4EEB-9264-529F2A21EB6B}" destId="{9C051C2A-4F42-46A7-B872-9F60762D4935}" srcOrd="0" destOrd="1" presId="urn:microsoft.com/office/officeart/2005/8/layout/vList5"/>
    <dgm:cxn modelId="{3ED2CB0F-F7D8-4EC9-BE91-1BEA6846B967}" type="presOf" srcId="{F4E04A1F-CF42-4DAB-AC52-625FD19FC99E}" destId="{1700F008-50AF-4DC6-991F-479E89FEC83E}" srcOrd="0" destOrd="0" presId="urn:microsoft.com/office/officeart/2005/8/layout/vList5"/>
    <dgm:cxn modelId="{4FCB38BC-6B6F-4A2A-96BC-26FA7B705F7E}" type="presOf" srcId="{BC02E9B2-A0AA-4A8F-BD3F-C73EB1143B2E}" destId="{27EFE649-4B78-4866-9AC3-2BF144BC4888}" srcOrd="0" destOrd="0" presId="urn:microsoft.com/office/officeart/2005/8/layout/vList5"/>
    <dgm:cxn modelId="{9D6F7086-8C55-4A25-B035-D26A3C84BA43}" type="presParOf" srcId="{27EFE649-4B78-4866-9AC3-2BF144BC4888}" destId="{EC42DC65-3AA8-4102-9DD6-7E5E3C7C9200}" srcOrd="0" destOrd="0" presId="urn:microsoft.com/office/officeart/2005/8/layout/vList5"/>
    <dgm:cxn modelId="{0B2B857E-9EE8-4CFB-8147-2588ECF2E5AB}" type="presParOf" srcId="{EC42DC65-3AA8-4102-9DD6-7E5E3C7C9200}" destId="{1700F008-50AF-4DC6-991F-479E89FEC83E}" srcOrd="0" destOrd="0" presId="urn:microsoft.com/office/officeart/2005/8/layout/vList5"/>
    <dgm:cxn modelId="{E4594310-286E-450B-BAB4-D21E0A800815}" type="presParOf" srcId="{EC42DC65-3AA8-4102-9DD6-7E5E3C7C9200}" destId="{F3A2B608-209F-4626-A2B6-5A10955F3180}" srcOrd="1" destOrd="0" presId="urn:microsoft.com/office/officeart/2005/8/layout/vList5"/>
    <dgm:cxn modelId="{9C59A6A9-928F-49FE-B820-D25A30D2BE29}" type="presParOf" srcId="{27EFE649-4B78-4866-9AC3-2BF144BC4888}" destId="{EB330C5A-B3F6-4BAC-ADEA-B781F6272F56}" srcOrd="1" destOrd="0" presId="urn:microsoft.com/office/officeart/2005/8/layout/vList5"/>
    <dgm:cxn modelId="{97588F85-702E-49F7-99F8-5FEEC7714090}" type="presParOf" srcId="{27EFE649-4B78-4866-9AC3-2BF144BC4888}" destId="{62DA16DC-64A7-43FD-8C35-6DA74061DC4B}" srcOrd="2" destOrd="0" presId="urn:microsoft.com/office/officeart/2005/8/layout/vList5"/>
    <dgm:cxn modelId="{3D4F23B2-06D8-43DE-8866-F8D9EB6972D6}" type="presParOf" srcId="{62DA16DC-64A7-43FD-8C35-6DA74061DC4B}" destId="{6A1DA6BA-9FA0-4214-A9AB-C422DE972ADD}" srcOrd="0" destOrd="0" presId="urn:microsoft.com/office/officeart/2005/8/layout/vList5"/>
    <dgm:cxn modelId="{1BE8B38A-41D8-4E15-881C-42C589D22C08}" type="presParOf" srcId="{62DA16DC-64A7-43FD-8C35-6DA74061DC4B}" destId="{9C051C2A-4F42-46A7-B872-9F60762D4935}" srcOrd="1" destOrd="0" presId="urn:microsoft.com/office/officeart/2005/8/layout/vList5"/>
    <dgm:cxn modelId="{170DE065-9853-4D05-B15F-D1E55DF95B16}" type="presParOf" srcId="{27EFE649-4B78-4866-9AC3-2BF144BC4888}" destId="{DDDC2BC3-8B49-44DB-AB33-1C8063E5FFAC}" srcOrd="3" destOrd="0" presId="urn:microsoft.com/office/officeart/2005/8/layout/vList5"/>
    <dgm:cxn modelId="{5F1F67BC-AA34-41F4-98BA-212FC5EADDA3}" type="presParOf" srcId="{27EFE649-4B78-4866-9AC3-2BF144BC4888}" destId="{33F38DF3-76D9-4F88-B00E-099075C58831}" srcOrd="4" destOrd="0" presId="urn:microsoft.com/office/officeart/2005/8/layout/vList5"/>
    <dgm:cxn modelId="{B4259450-8B33-465B-B854-38C6EF386B04}" type="presParOf" srcId="{33F38DF3-76D9-4F88-B00E-099075C58831}" destId="{D8FFC2F6-142B-4D15-9E90-6B6B5467ED5D}" srcOrd="0" destOrd="0" presId="urn:microsoft.com/office/officeart/2005/8/layout/vList5"/>
    <dgm:cxn modelId="{4880BAA7-F274-4B48-A79E-5F883E6EB918}" type="presParOf" srcId="{33F38DF3-76D9-4F88-B00E-099075C58831}" destId="{DDDD5EBC-B372-4E1F-B14F-AEB70F57AB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47B8EB-C74C-49B2-87D9-BF9F2C5BE3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F8C84E-D072-4CDF-9C9E-31B566D17F98}">
      <dgm:prSet phldrT="[Text]"/>
      <dgm:spPr/>
      <dgm:t>
        <a:bodyPr/>
        <a:lstStyle/>
        <a:p>
          <a:r>
            <a:rPr lang="en-US" dirty="0" smtClean="0"/>
            <a:t>What has the team tried?</a:t>
          </a:r>
          <a:endParaRPr lang="en-US" dirty="0"/>
        </a:p>
      </dgm:t>
    </dgm:pt>
    <dgm:pt modelId="{FDD71316-5067-4E46-967C-73F1D6279F55}" type="parTrans" cxnId="{759F668E-84D8-44D3-A2B0-FA495445350C}">
      <dgm:prSet/>
      <dgm:spPr/>
      <dgm:t>
        <a:bodyPr/>
        <a:lstStyle/>
        <a:p>
          <a:endParaRPr lang="en-US"/>
        </a:p>
      </dgm:t>
    </dgm:pt>
    <dgm:pt modelId="{EFDF2D23-26DF-4494-9A78-7ECA96B7E6E5}" type="sibTrans" cxnId="{759F668E-84D8-44D3-A2B0-FA495445350C}">
      <dgm:prSet/>
      <dgm:spPr/>
      <dgm:t>
        <a:bodyPr/>
        <a:lstStyle/>
        <a:p>
          <a:endParaRPr lang="en-US"/>
        </a:p>
      </dgm:t>
    </dgm:pt>
    <dgm:pt modelId="{0B5AFB59-C017-4555-A6B4-7B9A79843575}">
      <dgm:prSet phldrT="[Text]"/>
      <dgm:spPr/>
      <dgm:t>
        <a:bodyPr/>
        <a:lstStyle/>
        <a:p>
          <a:r>
            <a:rPr lang="en-US" dirty="0" smtClean="0"/>
            <a:t>Documented attempts to overcome major barriers to transition</a:t>
          </a:r>
          <a:endParaRPr lang="en-US" dirty="0"/>
        </a:p>
      </dgm:t>
    </dgm:pt>
    <dgm:pt modelId="{9986413B-8676-4DEC-A5C8-5F8E66519D95}" type="parTrans" cxnId="{7114EF54-E0EE-4023-B995-B592C14E38C4}">
      <dgm:prSet/>
      <dgm:spPr/>
      <dgm:t>
        <a:bodyPr/>
        <a:lstStyle/>
        <a:p>
          <a:endParaRPr lang="en-US"/>
        </a:p>
      </dgm:t>
    </dgm:pt>
    <dgm:pt modelId="{27E9E82A-D907-4A5E-B419-3C3DC6DE22B4}" type="sibTrans" cxnId="{7114EF54-E0EE-4023-B995-B592C14E38C4}">
      <dgm:prSet/>
      <dgm:spPr/>
      <dgm:t>
        <a:bodyPr/>
        <a:lstStyle/>
        <a:p>
          <a:endParaRPr lang="en-US"/>
        </a:p>
      </dgm:t>
    </dgm:pt>
    <dgm:pt modelId="{9F06FEBE-182C-4670-BBE7-CDAFA4D6B1D8}">
      <dgm:prSet phldrT="[Text]"/>
      <dgm:spPr/>
      <dgm:t>
        <a:bodyPr/>
        <a:lstStyle/>
        <a:p>
          <a:r>
            <a:rPr lang="en-US" dirty="0" smtClean="0"/>
            <a:t>What was the results of the team’s efforts?</a:t>
          </a:r>
          <a:endParaRPr lang="en-US" dirty="0"/>
        </a:p>
      </dgm:t>
    </dgm:pt>
    <dgm:pt modelId="{D685AA88-85A2-4EA2-BABE-E8E40B005C47}" type="parTrans" cxnId="{5FA68B5F-6DFE-480A-A122-E42633FC8019}">
      <dgm:prSet/>
      <dgm:spPr/>
      <dgm:t>
        <a:bodyPr/>
        <a:lstStyle/>
        <a:p>
          <a:endParaRPr lang="en-US"/>
        </a:p>
      </dgm:t>
    </dgm:pt>
    <dgm:pt modelId="{DC5DEF48-E8FE-40AF-A5EB-3CF5161CF3B6}" type="sibTrans" cxnId="{5FA68B5F-6DFE-480A-A122-E42633FC8019}">
      <dgm:prSet/>
      <dgm:spPr/>
      <dgm:t>
        <a:bodyPr/>
        <a:lstStyle/>
        <a:p>
          <a:endParaRPr lang="en-US"/>
        </a:p>
      </dgm:t>
    </dgm:pt>
    <dgm:pt modelId="{5383DDEB-FCBC-4DCF-A9C9-49362F17915C}">
      <dgm:prSet phldrT="[Text]"/>
      <dgm:spPr/>
      <dgm:t>
        <a:bodyPr/>
        <a:lstStyle/>
        <a:p>
          <a:r>
            <a:rPr lang="en-US" dirty="0" smtClean="0"/>
            <a:t>Documented outcomes of the attempts to overcome barriers to transition </a:t>
          </a:r>
          <a:endParaRPr lang="en-US" dirty="0"/>
        </a:p>
      </dgm:t>
    </dgm:pt>
    <dgm:pt modelId="{FBAFF4FA-14E1-45A8-9164-08E8834EB73A}" type="parTrans" cxnId="{7E0224C5-3A4A-467F-9E0C-2C8EAA62CD42}">
      <dgm:prSet/>
      <dgm:spPr/>
      <dgm:t>
        <a:bodyPr/>
        <a:lstStyle/>
        <a:p>
          <a:endParaRPr lang="en-US"/>
        </a:p>
      </dgm:t>
    </dgm:pt>
    <dgm:pt modelId="{3CACBDC0-2310-41A8-9299-731B591BBA74}" type="sibTrans" cxnId="{7E0224C5-3A4A-467F-9E0C-2C8EAA62CD42}">
      <dgm:prSet/>
      <dgm:spPr/>
      <dgm:t>
        <a:bodyPr/>
        <a:lstStyle/>
        <a:p>
          <a:endParaRPr lang="en-US"/>
        </a:p>
      </dgm:t>
    </dgm:pt>
    <dgm:pt modelId="{1CE54733-CD69-41AC-BA24-3EBA70D901F6}">
      <dgm:prSet phldrT="[Text]"/>
      <dgm:spPr/>
      <dgm:t>
        <a:bodyPr/>
        <a:lstStyle/>
        <a:p>
          <a:r>
            <a:rPr lang="en-US" dirty="0" smtClean="0"/>
            <a:t>Supports available to person</a:t>
          </a:r>
          <a:endParaRPr lang="en-US" dirty="0"/>
        </a:p>
      </dgm:t>
    </dgm:pt>
    <dgm:pt modelId="{F5AEB725-477A-432A-9FBF-6B3844851A61}" type="parTrans" cxnId="{26F79B03-D436-462B-86D0-07EAC2D5397B}">
      <dgm:prSet/>
      <dgm:spPr/>
      <dgm:t>
        <a:bodyPr/>
        <a:lstStyle/>
        <a:p>
          <a:endParaRPr lang="en-US"/>
        </a:p>
      </dgm:t>
    </dgm:pt>
    <dgm:pt modelId="{C44166FA-96DB-413F-8FEF-A66BCB8FA26D}" type="sibTrans" cxnId="{26F79B03-D436-462B-86D0-07EAC2D5397B}">
      <dgm:prSet/>
      <dgm:spPr/>
      <dgm:t>
        <a:bodyPr/>
        <a:lstStyle/>
        <a:p>
          <a:endParaRPr lang="en-US"/>
        </a:p>
      </dgm:t>
    </dgm:pt>
    <dgm:pt modelId="{8618EFF1-5D2E-4328-9595-08263AEE9E95}">
      <dgm:prSet phldrT="[Text]"/>
      <dgm:spPr/>
      <dgm:t>
        <a:bodyPr/>
        <a:lstStyle/>
        <a:p>
          <a:r>
            <a:rPr lang="en-US" dirty="0" smtClean="0"/>
            <a:t>Describe what supports are/will be available to the person in the community and the amount of assistance provided (ex: natural supports, CCW, ADHC, home health, ACT, etc.)</a:t>
          </a:r>
          <a:endParaRPr lang="en-US" dirty="0"/>
        </a:p>
      </dgm:t>
    </dgm:pt>
    <dgm:pt modelId="{6A54E895-AEB6-46A3-B71A-C12FD5849F6C}" type="parTrans" cxnId="{FDCC8E88-2E09-4D5E-AAE1-DDC5176863A6}">
      <dgm:prSet/>
      <dgm:spPr/>
      <dgm:t>
        <a:bodyPr/>
        <a:lstStyle/>
        <a:p>
          <a:endParaRPr lang="en-US"/>
        </a:p>
      </dgm:t>
    </dgm:pt>
    <dgm:pt modelId="{DAE253B4-7A6E-4E51-9CB9-4635616DC83A}" type="sibTrans" cxnId="{FDCC8E88-2E09-4D5E-AAE1-DDC5176863A6}">
      <dgm:prSet/>
      <dgm:spPr/>
      <dgm:t>
        <a:bodyPr/>
        <a:lstStyle/>
        <a:p>
          <a:endParaRPr lang="en-US"/>
        </a:p>
      </dgm:t>
    </dgm:pt>
    <dgm:pt modelId="{0196C430-91CB-47D7-8BFE-D459655BB949}" type="pres">
      <dgm:prSet presAssocID="{1E47B8EB-C74C-49B2-87D9-BF9F2C5BE3CD}" presName="Name0" presStyleCnt="0">
        <dgm:presLayoutVars>
          <dgm:dir/>
          <dgm:animLvl val="lvl"/>
          <dgm:resizeHandles val="exact"/>
        </dgm:presLayoutVars>
      </dgm:prSet>
      <dgm:spPr/>
      <dgm:t>
        <a:bodyPr/>
        <a:lstStyle/>
        <a:p>
          <a:endParaRPr lang="en-US"/>
        </a:p>
      </dgm:t>
    </dgm:pt>
    <dgm:pt modelId="{10B41454-C49B-4630-9C1E-6554454671F5}" type="pres">
      <dgm:prSet presAssocID="{33F8C84E-D072-4CDF-9C9E-31B566D17F98}" presName="linNode" presStyleCnt="0"/>
      <dgm:spPr/>
    </dgm:pt>
    <dgm:pt modelId="{F73C8CFB-7EDB-4517-8A2A-BC9CB0358C43}" type="pres">
      <dgm:prSet presAssocID="{33F8C84E-D072-4CDF-9C9E-31B566D17F98}" presName="parentText" presStyleLbl="node1" presStyleIdx="0" presStyleCnt="3">
        <dgm:presLayoutVars>
          <dgm:chMax val="1"/>
          <dgm:bulletEnabled val="1"/>
        </dgm:presLayoutVars>
      </dgm:prSet>
      <dgm:spPr/>
      <dgm:t>
        <a:bodyPr/>
        <a:lstStyle/>
        <a:p>
          <a:endParaRPr lang="en-US"/>
        </a:p>
      </dgm:t>
    </dgm:pt>
    <dgm:pt modelId="{E9D82C9C-2F74-4DE2-A61D-498E9FD9BF26}" type="pres">
      <dgm:prSet presAssocID="{33F8C84E-D072-4CDF-9C9E-31B566D17F98}" presName="descendantText" presStyleLbl="alignAccFollowNode1" presStyleIdx="0" presStyleCnt="3">
        <dgm:presLayoutVars>
          <dgm:bulletEnabled val="1"/>
        </dgm:presLayoutVars>
      </dgm:prSet>
      <dgm:spPr/>
      <dgm:t>
        <a:bodyPr/>
        <a:lstStyle/>
        <a:p>
          <a:endParaRPr lang="en-US"/>
        </a:p>
      </dgm:t>
    </dgm:pt>
    <dgm:pt modelId="{E81C85F1-FBDC-4486-AE82-B4A7DC1D8A4E}" type="pres">
      <dgm:prSet presAssocID="{EFDF2D23-26DF-4494-9A78-7ECA96B7E6E5}" presName="sp" presStyleCnt="0"/>
      <dgm:spPr/>
    </dgm:pt>
    <dgm:pt modelId="{A9CCF440-285D-48DB-BE92-3CE6A48C2E89}" type="pres">
      <dgm:prSet presAssocID="{9F06FEBE-182C-4670-BBE7-CDAFA4D6B1D8}" presName="linNode" presStyleCnt="0"/>
      <dgm:spPr/>
    </dgm:pt>
    <dgm:pt modelId="{F5B03437-A7C7-4EC6-9045-643BE050A9C7}" type="pres">
      <dgm:prSet presAssocID="{9F06FEBE-182C-4670-BBE7-CDAFA4D6B1D8}" presName="parentText" presStyleLbl="node1" presStyleIdx="1" presStyleCnt="3">
        <dgm:presLayoutVars>
          <dgm:chMax val="1"/>
          <dgm:bulletEnabled val="1"/>
        </dgm:presLayoutVars>
      </dgm:prSet>
      <dgm:spPr/>
      <dgm:t>
        <a:bodyPr/>
        <a:lstStyle/>
        <a:p>
          <a:endParaRPr lang="en-US"/>
        </a:p>
      </dgm:t>
    </dgm:pt>
    <dgm:pt modelId="{9EE2DED6-83B1-427C-B104-C03CFABDF838}" type="pres">
      <dgm:prSet presAssocID="{9F06FEBE-182C-4670-BBE7-CDAFA4D6B1D8}" presName="descendantText" presStyleLbl="alignAccFollowNode1" presStyleIdx="1" presStyleCnt="3">
        <dgm:presLayoutVars>
          <dgm:bulletEnabled val="1"/>
        </dgm:presLayoutVars>
      </dgm:prSet>
      <dgm:spPr/>
      <dgm:t>
        <a:bodyPr/>
        <a:lstStyle/>
        <a:p>
          <a:endParaRPr lang="en-US"/>
        </a:p>
      </dgm:t>
    </dgm:pt>
    <dgm:pt modelId="{B9BCCD02-AF45-475A-939B-4DAF6A8D43C7}" type="pres">
      <dgm:prSet presAssocID="{DC5DEF48-E8FE-40AF-A5EB-3CF5161CF3B6}" presName="sp" presStyleCnt="0"/>
      <dgm:spPr/>
    </dgm:pt>
    <dgm:pt modelId="{25454D91-3EAD-4C8A-BC59-BE4798076BC0}" type="pres">
      <dgm:prSet presAssocID="{1CE54733-CD69-41AC-BA24-3EBA70D901F6}" presName="linNode" presStyleCnt="0"/>
      <dgm:spPr/>
    </dgm:pt>
    <dgm:pt modelId="{B5DE97FD-A3B9-43B9-B72B-8C5082ECE169}" type="pres">
      <dgm:prSet presAssocID="{1CE54733-CD69-41AC-BA24-3EBA70D901F6}" presName="parentText" presStyleLbl="node1" presStyleIdx="2" presStyleCnt="3">
        <dgm:presLayoutVars>
          <dgm:chMax val="1"/>
          <dgm:bulletEnabled val="1"/>
        </dgm:presLayoutVars>
      </dgm:prSet>
      <dgm:spPr/>
      <dgm:t>
        <a:bodyPr/>
        <a:lstStyle/>
        <a:p>
          <a:endParaRPr lang="en-US"/>
        </a:p>
      </dgm:t>
    </dgm:pt>
    <dgm:pt modelId="{D6654CFC-6966-48A7-9909-858025518DFC}" type="pres">
      <dgm:prSet presAssocID="{1CE54733-CD69-41AC-BA24-3EBA70D901F6}" presName="descendantText" presStyleLbl="alignAccFollowNode1" presStyleIdx="2" presStyleCnt="3">
        <dgm:presLayoutVars>
          <dgm:bulletEnabled val="1"/>
        </dgm:presLayoutVars>
      </dgm:prSet>
      <dgm:spPr/>
      <dgm:t>
        <a:bodyPr/>
        <a:lstStyle/>
        <a:p>
          <a:endParaRPr lang="en-US"/>
        </a:p>
      </dgm:t>
    </dgm:pt>
  </dgm:ptLst>
  <dgm:cxnLst>
    <dgm:cxn modelId="{ADE139AA-4F76-496B-854F-668950128AD8}" type="presOf" srcId="{0B5AFB59-C017-4555-A6B4-7B9A79843575}" destId="{E9D82C9C-2F74-4DE2-A61D-498E9FD9BF26}" srcOrd="0" destOrd="0" presId="urn:microsoft.com/office/officeart/2005/8/layout/vList5"/>
    <dgm:cxn modelId="{641CCE74-9132-4198-BBBB-B6296514C932}" type="presOf" srcId="{1E47B8EB-C74C-49B2-87D9-BF9F2C5BE3CD}" destId="{0196C430-91CB-47D7-8BFE-D459655BB949}" srcOrd="0" destOrd="0" presId="urn:microsoft.com/office/officeart/2005/8/layout/vList5"/>
    <dgm:cxn modelId="{754CCB90-BC3E-4D65-BA02-076C061DC503}" type="presOf" srcId="{9F06FEBE-182C-4670-BBE7-CDAFA4D6B1D8}" destId="{F5B03437-A7C7-4EC6-9045-643BE050A9C7}" srcOrd="0" destOrd="0" presId="urn:microsoft.com/office/officeart/2005/8/layout/vList5"/>
    <dgm:cxn modelId="{9F0CD9D1-1FFB-44D3-B58E-A9DCF73D739F}" type="presOf" srcId="{33F8C84E-D072-4CDF-9C9E-31B566D17F98}" destId="{F73C8CFB-7EDB-4517-8A2A-BC9CB0358C43}" srcOrd="0" destOrd="0" presId="urn:microsoft.com/office/officeart/2005/8/layout/vList5"/>
    <dgm:cxn modelId="{FDCC8E88-2E09-4D5E-AAE1-DDC5176863A6}" srcId="{1CE54733-CD69-41AC-BA24-3EBA70D901F6}" destId="{8618EFF1-5D2E-4328-9595-08263AEE9E95}" srcOrd="0" destOrd="0" parTransId="{6A54E895-AEB6-46A3-B71A-C12FD5849F6C}" sibTransId="{DAE253B4-7A6E-4E51-9CB9-4635616DC83A}"/>
    <dgm:cxn modelId="{002C79AE-3B09-46A9-B33B-C72286A18243}" type="presOf" srcId="{5383DDEB-FCBC-4DCF-A9C9-49362F17915C}" destId="{9EE2DED6-83B1-427C-B104-C03CFABDF838}" srcOrd="0" destOrd="0" presId="urn:microsoft.com/office/officeart/2005/8/layout/vList5"/>
    <dgm:cxn modelId="{5FA68B5F-6DFE-480A-A122-E42633FC8019}" srcId="{1E47B8EB-C74C-49B2-87D9-BF9F2C5BE3CD}" destId="{9F06FEBE-182C-4670-BBE7-CDAFA4D6B1D8}" srcOrd="1" destOrd="0" parTransId="{D685AA88-85A2-4EA2-BABE-E8E40B005C47}" sibTransId="{DC5DEF48-E8FE-40AF-A5EB-3CF5161CF3B6}"/>
    <dgm:cxn modelId="{759F668E-84D8-44D3-A2B0-FA495445350C}" srcId="{1E47B8EB-C74C-49B2-87D9-BF9F2C5BE3CD}" destId="{33F8C84E-D072-4CDF-9C9E-31B566D17F98}" srcOrd="0" destOrd="0" parTransId="{FDD71316-5067-4E46-967C-73F1D6279F55}" sibTransId="{EFDF2D23-26DF-4494-9A78-7ECA96B7E6E5}"/>
    <dgm:cxn modelId="{CE432F50-67F0-49E0-BE73-8A1D0D3F80B7}" type="presOf" srcId="{1CE54733-CD69-41AC-BA24-3EBA70D901F6}" destId="{B5DE97FD-A3B9-43B9-B72B-8C5082ECE169}" srcOrd="0" destOrd="0" presId="urn:microsoft.com/office/officeart/2005/8/layout/vList5"/>
    <dgm:cxn modelId="{7E0224C5-3A4A-467F-9E0C-2C8EAA62CD42}" srcId="{9F06FEBE-182C-4670-BBE7-CDAFA4D6B1D8}" destId="{5383DDEB-FCBC-4DCF-A9C9-49362F17915C}" srcOrd="0" destOrd="0" parTransId="{FBAFF4FA-14E1-45A8-9164-08E8834EB73A}" sibTransId="{3CACBDC0-2310-41A8-9299-731B591BBA74}"/>
    <dgm:cxn modelId="{7114EF54-E0EE-4023-B995-B592C14E38C4}" srcId="{33F8C84E-D072-4CDF-9C9E-31B566D17F98}" destId="{0B5AFB59-C017-4555-A6B4-7B9A79843575}" srcOrd="0" destOrd="0" parTransId="{9986413B-8676-4DEC-A5C8-5F8E66519D95}" sibTransId="{27E9E82A-D907-4A5E-B419-3C3DC6DE22B4}"/>
    <dgm:cxn modelId="{788D3B72-B9A5-415D-813B-D1C5866E756D}" type="presOf" srcId="{8618EFF1-5D2E-4328-9595-08263AEE9E95}" destId="{D6654CFC-6966-48A7-9909-858025518DFC}" srcOrd="0" destOrd="0" presId="urn:microsoft.com/office/officeart/2005/8/layout/vList5"/>
    <dgm:cxn modelId="{26F79B03-D436-462B-86D0-07EAC2D5397B}" srcId="{1E47B8EB-C74C-49B2-87D9-BF9F2C5BE3CD}" destId="{1CE54733-CD69-41AC-BA24-3EBA70D901F6}" srcOrd="2" destOrd="0" parTransId="{F5AEB725-477A-432A-9FBF-6B3844851A61}" sibTransId="{C44166FA-96DB-413F-8FEF-A66BCB8FA26D}"/>
    <dgm:cxn modelId="{E5CFD2CA-6718-4F6C-A1EA-1A7FBF44EB30}" type="presParOf" srcId="{0196C430-91CB-47D7-8BFE-D459655BB949}" destId="{10B41454-C49B-4630-9C1E-6554454671F5}" srcOrd="0" destOrd="0" presId="urn:microsoft.com/office/officeart/2005/8/layout/vList5"/>
    <dgm:cxn modelId="{F3A61647-8F52-4E65-B221-DA56EAE11FCD}" type="presParOf" srcId="{10B41454-C49B-4630-9C1E-6554454671F5}" destId="{F73C8CFB-7EDB-4517-8A2A-BC9CB0358C43}" srcOrd="0" destOrd="0" presId="urn:microsoft.com/office/officeart/2005/8/layout/vList5"/>
    <dgm:cxn modelId="{8FCA45E2-1B41-4A07-8A6A-FF421544A8F6}" type="presParOf" srcId="{10B41454-C49B-4630-9C1E-6554454671F5}" destId="{E9D82C9C-2F74-4DE2-A61D-498E9FD9BF26}" srcOrd="1" destOrd="0" presId="urn:microsoft.com/office/officeart/2005/8/layout/vList5"/>
    <dgm:cxn modelId="{C53DD43C-8848-4CCA-B244-CB83769A638F}" type="presParOf" srcId="{0196C430-91CB-47D7-8BFE-D459655BB949}" destId="{E81C85F1-FBDC-4486-AE82-B4A7DC1D8A4E}" srcOrd="1" destOrd="0" presId="urn:microsoft.com/office/officeart/2005/8/layout/vList5"/>
    <dgm:cxn modelId="{6B7BCB36-3E95-49AD-85E9-728EF0EF7ED6}" type="presParOf" srcId="{0196C430-91CB-47D7-8BFE-D459655BB949}" destId="{A9CCF440-285D-48DB-BE92-3CE6A48C2E89}" srcOrd="2" destOrd="0" presId="urn:microsoft.com/office/officeart/2005/8/layout/vList5"/>
    <dgm:cxn modelId="{695FFCB8-9395-49F2-B548-3A062718DA7F}" type="presParOf" srcId="{A9CCF440-285D-48DB-BE92-3CE6A48C2E89}" destId="{F5B03437-A7C7-4EC6-9045-643BE050A9C7}" srcOrd="0" destOrd="0" presId="urn:microsoft.com/office/officeart/2005/8/layout/vList5"/>
    <dgm:cxn modelId="{21208C52-D6FB-40D7-ADE8-7D9656148340}" type="presParOf" srcId="{A9CCF440-285D-48DB-BE92-3CE6A48C2E89}" destId="{9EE2DED6-83B1-427C-B104-C03CFABDF838}" srcOrd="1" destOrd="0" presId="urn:microsoft.com/office/officeart/2005/8/layout/vList5"/>
    <dgm:cxn modelId="{249D5055-468D-4AC7-9BBE-95E0D48C9EFF}" type="presParOf" srcId="{0196C430-91CB-47D7-8BFE-D459655BB949}" destId="{B9BCCD02-AF45-475A-939B-4DAF6A8D43C7}" srcOrd="3" destOrd="0" presId="urn:microsoft.com/office/officeart/2005/8/layout/vList5"/>
    <dgm:cxn modelId="{956E6387-6352-4A1C-A5A6-587721FF4409}" type="presParOf" srcId="{0196C430-91CB-47D7-8BFE-D459655BB949}" destId="{25454D91-3EAD-4C8A-BC59-BE4798076BC0}" srcOrd="4" destOrd="0" presId="urn:microsoft.com/office/officeart/2005/8/layout/vList5"/>
    <dgm:cxn modelId="{2ABAB60F-BA19-4F28-93D6-F36C1702D226}" type="presParOf" srcId="{25454D91-3EAD-4C8A-BC59-BE4798076BC0}" destId="{B5DE97FD-A3B9-43B9-B72B-8C5082ECE169}" srcOrd="0" destOrd="0" presId="urn:microsoft.com/office/officeart/2005/8/layout/vList5"/>
    <dgm:cxn modelId="{127BA93B-D3D7-4DB7-A045-192A3F69D82E}" type="presParOf" srcId="{25454D91-3EAD-4C8A-BC59-BE4798076BC0}" destId="{D6654CFC-6966-48A7-9909-858025518D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4CD3-2578-44EF-9E61-D4418289FCE5}">
      <dsp:nvSpPr>
        <dsp:cNvPr id="0" name=""/>
        <dsp:cNvSpPr/>
      </dsp:nvSpPr>
      <dsp:spPr>
        <a:xfrm>
          <a:off x="1891505" y="1236177"/>
          <a:ext cx="1629332" cy="140943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TSC Chairperson</a:t>
          </a:r>
        </a:p>
        <a:p>
          <a:pPr lvl="0" algn="ctr" defTabSz="488950">
            <a:lnSpc>
              <a:spcPct val="90000"/>
            </a:lnSpc>
            <a:spcBef>
              <a:spcPct val="0"/>
            </a:spcBef>
            <a:spcAft>
              <a:spcPct val="35000"/>
            </a:spcAft>
          </a:pPr>
          <a:r>
            <a:rPr lang="en-US" sz="1100" kern="1200" dirty="0" smtClean="0"/>
            <a:t>(OAAS)</a:t>
          </a:r>
          <a:endParaRPr lang="en-US" sz="1100" kern="1200" dirty="0"/>
        </a:p>
      </dsp:txBody>
      <dsp:txXfrm>
        <a:off x="2161508" y="1469741"/>
        <a:ext cx="1089326" cy="942310"/>
      </dsp:txXfrm>
    </dsp:sp>
    <dsp:sp modelId="{6395E80E-A253-40FF-823E-2F98C2ABDE44}">
      <dsp:nvSpPr>
        <dsp:cNvPr id="0" name=""/>
        <dsp:cNvSpPr/>
      </dsp:nvSpPr>
      <dsp:spPr>
        <a:xfrm>
          <a:off x="2986322" y="607564"/>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28DA3-34C7-4AA7-844B-CB085A5281F8}">
      <dsp:nvSpPr>
        <dsp:cNvPr id="0" name=""/>
        <dsp:cNvSpPr/>
      </dsp:nvSpPr>
      <dsp:spPr>
        <a:xfrm>
          <a:off x="2116132" y="0"/>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Advocacy</a:t>
          </a:r>
          <a:endParaRPr lang="en-US" sz="1100" kern="1200" dirty="0"/>
        </a:p>
      </dsp:txBody>
      <dsp:txXfrm>
        <a:off x="2337407" y="191429"/>
        <a:ext cx="892676" cy="772269"/>
      </dsp:txXfrm>
    </dsp:sp>
    <dsp:sp modelId="{9652E52C-F951-4AE0-9D58-6D00269303CB}">
      <dsp:nvSpPr>
        <dsp:cNvPr id="0" name=""/>
        <dsp:cNvSpPr/>
      </dsp:nvSpPr>
      <dsp:spPr>
        <a:xfrm>
          <a:off x="3703774" y="1597787"/>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57C72-2758-4667-8403-2193E39EDBC7}">
      <dsp:nvSpPr>
        <dsp:cNvPr id="0" name=""/>
        <dsp:cNvSpPr/>
      </dsp:nvSpPr>
      <dsp:spPr>
        <a:xfrm>
          <a:off x="3340690" y="710480"/>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OAAS Program Operations</a:t>
          </a:r>
          <a:endParaRPr lang="en-US" sz="1100" kern="1200" dirty="0"/>
        </a:p>
      </dsp:txBody>
      <dsp:txXfrm>
        <a:off x="3561965" y="901909"/>
        <a:ext cx="892676" cy="772269"/>
      </dsp:txXfrm>
    </dsp:sp>
    <dsp:sp modelId="{CA21C9C3-160E-42EC-9538-6BBE079FF255}">
      <dsp:nvSpPr>
        <dsp:cNvPr id="0" name=""/>
        <dsp:cNvSpPr/>
      </dsp:nvSpPr>
      <dsp:spPr>
        <a:xfrm>
          <a:off x="3205386" y="2715563"/>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0A683-B2C1-4A3A-8E80-F01DF95567D1}">
      <dsp:nvSpPr>
        <dsp:cNvPr id="0" name=""/>
        <dsp:cNvSpPr/>
      </dsp:nvSpPr>
      <dsp:spPr>
        <a:xfrm>
          <a:off x="3340690" y="2107203"/>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Transition Experience</a:t>
          </a:r>
        </a:p>
      </dsp:txBody>
      <dsp:txXfrm>
        <a:off x="3561965" y="2298632"/>
        <a:ext cx="892676" cy="772269"/>
      </dsp:txXfrm>
    </dsp:sp>
    <dsp:sp modelId="{0A3A6108-A618-4344-A1B3-7AAC390D05AB}">
      <dsp:nvSpPr>
        <dsp:cNvPr id="0" name=""/>
        <dsp:cNvSpPr/>
      </dsp:nvSpPr>
      <dsp:spPr>
        <a:xfrm>
          <a:off x="1969079" y="2831592"/>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AD5FC-E5F7-4B67-A30D-FF444190DBA0}">
      <dsp:nvSpPr>
        <dsp:cNvPr id="0" name=""/>
        <dsp:cNvSpPr/>
      </dsp:nvSpPr>
      <dsp:spPr>
        <a:xfrm>
          <a:off x="2116132" y="2818479"/>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Clinical (OAAS/OCDD)</a:t>
          </a:r>
          <a:endParaRPr lang="en-US" sz="1100" kern="1200" dirty="0"/>
        </a:p>
      </dsp:txBody>
      <dsp:txXfrm>
        <a:off x="2337407" y="3009908"/>
        <a:ext cx="892676" cy="772269"/>
      </dsp:txXfrm>
    </dsp:sp>
    <dsp:sp modelId="{3D39DD38-1ECA-4AE9-935F-2317DE7BC9AD}">
      <dsp:nvSpPr>
        <dsp:cNvPr id="0" name=""/>
        <dsp:cNvSpPr/>
      </dsp:nvSpPr>
      <dsp:spPr>
        <a:xfrm>
          <a:off x="1239878" y="1841766"/>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5E57F-6C23-4CF7-9B28-B095697373BC}">
      <dsp:nvSpPr>
        <dsp:cNvPr id="0" name=""/>
        <dsp:cNvSpPr/>
      </dsp:nvSpPr>
      <dsp:spPr>
        <a:xfrm>
          <a:off x="885890" y="2107998"/>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OBH Representative</a:t>
          </a:r>
          <a:endParaRPr lang="en-US" sz="1100" kern="1200" dirty="0"/>
        </a:p>
      </dsp:txBody>
      <dsp:txXfrm>
        <a:off x="1107165" y="2299427"/>
        <a:ext cx="892676" cy="772269"/>
      </dsp:txXfrm>
    </dsp:sp>
    <dsp:sp modelId="{59E653DD-B835-408A-9406-2AC56C5A45AF}">
      <dsp:nvSpPr>
        <dsp:cNvPr id="0" name=""/>
        <dsp:cNvSpPr/>
      </dsp:nvSpPr>
      <dsp:spPr>
        <a:xfrm>
          <a:off x="885890" y="708891"/>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Transition Team Member</a:t>
          </a:r>
          <a:endParaRPr lang="en-US" sz="1100" kern="1200" dirty="0"/>
        </a:p>
      </dsp:txBody>
      <dsp:txXfrm>
        <a:off x="1107165" y="900320"/>
        <a:ext cx="892676" cy="772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9FCC-3551-451A-8915-213E95F14C59}">
      <dsp:nvSpPr>
        <dsp:cNvPr id="0" name=""/>
        <dsp:cNvSpPr/>
      </dsp:nvSpPr>
      <dsp:spPr>
        <a:xfrm>
          <a:off x="1283"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Adult Protective Services (APS)</a:t>
          </a:r>
          <a:endParaRPr lang="en-US" sz="1200" kern="1200" dirty="0"/>
        </a:p>
      </dsp:txBody>
      <dsp:txXfrm>
        <a:off x="1283" y="343172"/>
        <a:ext cx="1617389" cy="970433"/>
      </dsp:txXfrm>
    </dsp:sp>
    <dsp:sp modelId="{36C845A0-86D6-4762-B8B9-583AEA47B21C}">
      <dsp:nvSpPr>
        <dsp:cNvPr id="0" name=""/>
        <dsp:cNvSpPr/>
      </dsp:nvSpPr>
      <dsp:spPr>
        <a:xfrm>
          <a:off x="1780412"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and OBH Policy Representatives</a:t>
          </a:r>
          <a:endParaRPr lang="en-US" sz="1200" kern="1200" dirty="0"/>
        </a:p>
      </dsp:txBody>
      <dsp:txXfrm>
        <a:off x="1780412" y="343172"/>
        <a:ext cx="1617389" cy="970433"/>
      </dsp:txXfrm>
    </dsp:sp>
    <dsp:sp modelId="{62BD8E3D-92BC-46F0-8773-067085CE0238}">
      <dsp:nvSpPr>
        <dsp:cNvPr id="0" name=""/>
        <dsp:cNvSpPr/>
      </dsp:nvSpPr>
      <dsp:spPr>
        <a:xfrm>
          <a:off x="3559540"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Training Team</a:t>
          </a:r>
          <a:endParaRPr lang="en-US" sz="1200" kern="1200" dirty="0"/>
        </a:p>
      </dsp:txBody>
      <dsp:txXfrm>
        <a:off x="3559540" y="343172"/>
        <a:ext cx="1617389" cy="970433"/>
      </dsp:txXfrm>
    </dsp:sp>
    <dsp:sp modelId="{B4D6E66A-E657-4BB2-8776-FA692ECC6A82}">
      <dsp:nvSpPr>
        <dsp:cNvPr id="0" name=""/>
        <dsp:cNvSpPr/>
      </dsp:nvSpPr>
      <dsp:spPr>
        <a:xfrm>
          <a:off x="5338669"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Regional Office</a:t>
          </a:r>
          <a:endParaRPr lang="en-US" sz="1200" kern="1200" dirty="0"/>
        </a:p>
      </dsp:txBody>
      <dsp:txXfrm>
        <a:off x="5338669" y="343172"/>
        <a:ext cx="1617389" cy="970433"/>
      </dsp:txXfrm>
    </dsp:sp>
    <dsp:sp modelId="{9F03CEEB-AF85-46A4-AEB5-9EBD416C6784}">
      <dsp:nvSpPr>
        <dsp:cNvPr id="0" name=""/>
        <dsp:cNvSpPr/>
      </dsp:nvSpPr>
      <dsp:spPr>
        <a:xfrm>
          <a:off x="7117798"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Assertive Community Treatment and other Community Behavioral Health Providers </a:t>
          </a:r>
          <a:endParaRPr lang="en-US" sz="1200" kern="1200" dirty="0"/>
        </a:p>
      </dsp:txBody>
      <dsp:txXfrm>
        <a:off x="7117798" y="343172"/>
        <a:ext cx="1617389" cy="970433"/>
      </dsp:txXfrm>
    </dsp:sp>
    <dsp:sp modelId="{30365962-3276-4DD9-BED5-17D6E61A24F5}">
      <dsp:nvSpPr>
        <dsp:cNvPr id="0" name=""/>
        <dsp:cNvSpPr/>
      </dsp:nvSpPr>
      <dsp:spPr>
        <a:xfrm>
          <a:off x="8896926"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Community Physical and Home Health Providers</a:t>
          </a:r>
          <a:endParaRPr lang="en-US" sz="1200" kern="1200" dirty="0"/>
        </a:p>
      </dsp:txBody>
      <dsp:txXfrm>
        <a:off x="8896926" y="343172"/>
        <a:ext cx="1617389" cy="970433"/>
      </dsp:txXfrm>
    </dsp:sp>
    <dsp:sp modelId="{4378749B-6179-40A9-9B86-DE4BC57B85A5}">
      <dsp:nvSpPr>
        <dsp:cNvPr id="0" name=""/>
        <dsp:cNvSpPr/>
      </dsp:nvSpPr>
      <dsp:spPr>
        <a:xfrm>
          <a:off x="1283"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Representatives of agencies responsible for benefits determinations</a:t>
          </a:r>
          <a:endParaRPr lang="en-US" sz="1200" kern="1200" dirty="0"/>
        </a:p>
      </dsp:txBody>
      <dsp:txXfrm>
        <a:off x="1283" y="1475345"/>
        <a:ext cx="1617389" cy="970433"/>
      </dsp:txXfrm>
    </dsp:sp>
    <dsp:sp modelId="{788E5406-62BF-43DD-8015-173C3EC459F3}">
      <dsp:nvSpPr>
        <dsp:cNvPr id="0" name=""/>
        <dsp:cNvSpPr/>
      </dsp:nvSpPr>
      <dsp:spPr>
        <a:xfrm>
          <a:off x="1780412"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Elderly Protective Services (EPS)</a:t>
          </a:r>
          <a:endParaRPr lang="en-US" sz="1200" kern="1200" dirty="0"/>
        </a:p>
      </dsp:txBody>
      <dsp:txXfrm>
        <a:off x="1780412" y="1475345"/>
        <a:ext cx="1617389" cy="970433"/>
      </dsp:txXfrm>
    </dsp:sp>
    <dsp:sp modelId="{2629C044-E72D-49C3-8F6E-0BE8F7E3F892}">
      <dsp:nvSpPr>
        <dsp:cNvPr id="0" name=""/>
        <dsp:cNvSpPr/>
      </dsp:nvSpPr>
      <dsp:spPr>
        <a:xfrm>
          <a:off x="3559540"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Local Governing Entities (LGE)</a:t>
          </a:r>
          <a:endParaRPr lang="en-US" sz="1200" kern="1200" dirty="0"/>
        </a:p>
      </dsp:txBody>
      <dsp:txXfrm>
        <a:off x="3559540" y="1475345"/>
        <a:ext cx="1617389" cy="970433"/>
      </dsp:txXfrm>
    </dsp:sp>
    <dsp:sp modelId="{6B8A4883-E391-435B-B9ED-7FD853F9D3A6}">
      <dsp:nvSpPr>
        <dsp:cNvPr id="0" name=""/>
        <dsp:cNvSpPr/>
      </dsp:nvSpPr>
      <dsp:spPr>
        <a:xfrm>
          <a:off x="5338669"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Managed Care Organizations (MCO) </a:t>
          </a:r>
          <a:endParaRPr lang="en-US" sz="1200" kern="1200" dirty="0"/>
        </a:p>
      </dsp:txBody>
      <dsp:txXfrm>
        <a:off x="5338669" y="1475345"/>
        <a:ext cx="1617389" cy="970433"/>
      </dsp:txXfrm>
    </dsp:sp>
    <dsp:sp modelId="{45FEA1A8-CFFB-47AE-BE3C-F9D8AE62C74A}">
      <dsp:nvSpPr>
        <dsp:cNvPr id="0" name=""/>
        <dsp:cNvSpPr/>
      </dsp:nvSpPr>
      <dsp:spPr>
        <a:xfrm>
          <a:off x="7117798"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My Choice LA Advisory Group Members</a:t>
          </a:r>
          <a:endParaRPr lang="en-US" sz="1200" kern="1200" dirty="0"/>
        </a:p>
      </dsp:txBody>
      <dsp:txXfrm>
        <a:off x="7117798" y="1475345"/>
        <a:ext cx="1617389" cy="970433"/>
      </dsp:txXfrm>
    </dsp:sp>
    <dsp:sp modelId="{D6504613-B7BE-4654-BC01-51B38615A59C}">
      <dsp:nvSpPr>
        <dsp:cNvPr id="0" name=""/>
        <dsp:cNvSpPr/>
      </dsp:nvSpPr>
      <dsp:spPr>
        <a:xfrm>
          <a:off x="8896926"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My Place Louisiana (MFP) Transition Coordinators</a:t>
          </a:r>
          <a:endParaRPr lang="en-US" sz="1200" kern="1200" dirty="0"/>
        </a:p>
      </dsp:txBody>
      <dsp:txXfrm>
        <a:off x="8896926" y="1475345"/>
        <a:ext cx="1617389" cy="970433"/>
      </dsp:txXfrm>
    </dsp:sp>
    <dsp:sp modelId="{B2F0AC8E-3C65-4063-A2FB-D4B963C81227}">
      <dsp:nvSpPr>
        <dsp:cNvPr id="0" name=""/>
        <dsp:cNvSpPr/>
      </dsp:nvSpPr>
      <dsp:spPr>
        <a:xfrm>
          <a:off x="1283"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My Choice Transition Coordinators (TCs)</a:t>
          </a:r>
          <a:endParaRPr lang="en-US" sz="1200" kern="1200" dirty="0"/>
        </a:p>
      </dsp:txBody>
      <dsp:txXfrm>
        <a:off x="1283" y="2607518"/>
        <a:ext cx="1617389" cy="970433"/>
      </dsp:txXfrm>
    </dsp:sp>
    <dsp:sp modelId="{C46CCC2C-8BA7-4C7E-847F-B3163B691E83}">
      <dsp:nvSpPr>
        <dsp:cNvPr id="0" name=""/>
        <dsp:cNvSpPr/>
      </dsp:nvSpPr>
      <dsp:spPr>
        <a:xfrm>
          <a:off x="1780412"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OBH My Choice Transition Coordinators (TCs)</a:t>
          </a:r>
          <a:endParaRPr lang="en-US" sz="1200" kern="1200" dirty="0"/>
        </a:p>
      </dsp:txBody>
      <dsp:txXfrm>
        <a:off x="1780412" y="2607518"/>
        <a:ext cx="1617389" cy="970433"/>
      </dsp:txXfrm>
    </dsp:sp>
    <dsp:sp modelId="{A788145D-580B-45A0-95BB-73DEA78C06E8}">
      <dsp:nvSpPr>
        <dsp:cNvPr id="0" name=""/>
        <dsp:cNvSpPr/>
      </dsp:nvSpPr>
      <dsp:spPr>
        <a:xfrm>
          <a:off x="3559540"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Certified Peer Specialists</a:t>
          </a:r>
          <a:endParaRPr lang="en-US" sz="1200" kern="1200" dirty="0"/>
        </a:p>
      </dsp:txBody>
      <dsp:txXfrm>
        <a:off x="3559540" y="2607518"/>
        <a:ext cx="1617389" cy="970433"/>
      </dsp:txXfrm>
    </dsp:sp>
    <dsp:sp modelId="{B6B56BF4-DD7A-413A-A4AC-27A403938A46}">
      <dsp:nvSpPr>
        <dsp:cNvPr id="0" name=""/>
        <dsp:cNvSpPr/>
      </dsp:nvSpPr>
      <dsp:spPr>
        <a:xfrm>
          <a:off x="5338669"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Permanent Supportive Housing (PSH)</a:t>
          </a:r>
          <a:endParaRPr lang="en-US" sz="1200" kern="1200" dirty="0"/>
        </a:p>
      </dsp:txBody>
      <dsp:txXfrm>
        <a:off x="5338669" y="2607518"/>
        <a:ext cx="1617389" cy="970433"/>
      </dsp:txXfrm>
    </dsp:sp>
    <dsp:sp modelId="{CB74194B-C8C3-43AC-9821-5EE3C319BF61}">
      <dsp:nvSpPr>
        <dsp:cNvPr id="0" name=""/>
        <dsp:cNvSpPr/>
      </dsp:nvSpPr>
      <dsp:spPr>
        <a:xfrm>
          <a:off x="7117798"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Waiver Support Coordination (SC)</a:t>
          </a:r>
          <a:endParaRPr lang="en-US" sz="1200" kern="1200" dirty="0"/>
        </a:p>
      </dsp:txBody>
      <dsp:txXfrm>
        <a:off x="7117798" y="2607518"/>
        <a:ext cx="1617389" cy="970433"/>
      </dsp:txXfrm>
    </dsp:sp>
    <dsp:sp modelId="{16ABA1DB-185D-4E37-9B8F-ABD0C64D4BA3}">
      <dsp:nvSpPr>
        <dsp:cNvPr id="0" name=""/>
        <dsp:cNvSpPr/>
      </dsp:nvSpPr>
      <dsp:spPr>
        <a:xfrm>
          <a:off x="8896926"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Health Standards Section (HSS)</a:t>
          </a:r>
          <a:endParaRPr lang="en-US" sz="1200" kern="1200" dirty="0"/>
        </a:p>
      </dsp:txBody>
      <dsp:txXfrm>
        <a:off x="8896926" y="2607518"/>
        <a:ext cx="1617389" cy="970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AC32-9ED1-4C4D-9885-16D3938CE481}">
      <dsp:nvSpPr>
        <dsp:cNvPr id="0" name=""/>
        <dsp:cNvSpPr/>
      </dsp:nvSpPr>
      <dsp:spPr>
        <a:xfrm>
          <a:off x="4206559" y="2605"/>
          <a:ext cx="2751071" cy="6877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Individual Case Reviews</a:t>
          </a:r>
          <a:endParaRPr lang="en-US" sz="2100" b="1" kern="1200" dirty="0"/>
        </a:p>
      </dsp:txBody>
      <dsp:txXfrm>
        <a:off x="4226703" y="22749"/>
        <a:ext cx="2710783" cy="647479"/>
      </dsp:txXfrm>
    </dsp:sp>
    <dsp:sp modelId="{76244516-D3F7-45CE-8A57-A75659577FB3}">
      <dsp:nvSpPr>
        <dsp:cNvPr id="0" name=""/>
        <dsp:cNvSpPr/>
      </dsp:nvSpPr>
      <dsp:spPr>
        <a:xfrm rot="5400000">
          <a:off x="5521915" y="750552"/>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3C3E0-1003-4DBF-AD78-B3A52A4965F8}">
      <dsp:nvSpPr>
        <dsp:cNvPr id="0" name=""/>
        <dsp:cNvSpPr/>
      </dsp:nvSpPr>
      <dsp:spPr>
        <a:xfrm>
          <a:off x="4206559" y="931091"/>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TC or OAAS Med Cert Completes Referral &amp; Submits in SharePoint</a:t>
          </a:r>
          <a:endParaRPr lang="en-US" sz="1400" kern="1200" dirty="0"/>
        </a:p>
      </dsp:txBody>
      <dsp:txXfrm>
        <a:off x="4226703" y="951235"/>
        <a:ext cx="2710783" cy="647479"/>
      </dsp:txXfrm>
    </dsp:sp>
    <dsp:sp modelId="{C77D5A8C-38E3-412B-8DF3-0DEBAA2B0878}">
      <dsp:nvSpPr>
        <dsp:cNvPr id="0" name=""/>
        <dsp:cNvSpPr/>
      </dsp:nvSpPr>
      <dsp:spPr>
        <a:xfrm rot="5400000">
          <a:off x="5521915" y="1679039"/>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45961-5A08-4475-97CB-A3696F442DD3}">
      <dsp:nvSpPr>
        <dsp:cNvPr id="0" name=""/>
        <dsp:cNvSpPr/>
      </dsp:nvSpPr>
      <dsp:spPr>
        <a:xfrm>
          <a:off x="4206559" y="1859578"/>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Supervisor/Manager receives email requesting review</a:t>
          </a:r>
          <a:endParaRPr lang="en-US" sz="1400" kern="1200" dirty="0"/>
        </a:p>
      </dsp:txBody>
      <dsp:txXfrm>
        <a:off x="4226703" y="1879722"/>
        <a:ext cx="2710783" cy="647479"/>
      </dsp:txXfrm>
    </dsp:sp>
    <dsp:sp modelId="{41BD5D6D-9716-463A-A031-BD01FD2959CE}">
      <dsp:nvSpPr>
        <dsp:cNvPr id="0" name=""/>
        <dsp:cNvSpPr/>
      </dsp:nvSpPr>
      <dsp:spPr>
        <a:xfrm rot="5400000">
          <a:off x="5521915" y="2607525"/>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31710E-ED95-4D1E-AEE1-C52D22FC8038}">
      <dsp:nvSpPr>
        <dsp:cNvPr id="0" name=""/>
        <dsp:cNvSpPr/>
      </dsp:nvSpPr>
      <dsp:spPr>
        <a:xfrm>
          <a:off x="4206559" y="2788064"/>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MCL Manager or Med Cert Manager reviews referral*</a:t>
          </a:r>
          <a:endParaRPr lang="en-US" sz="1400" kern="1200" dirty="0"/>
        </a:p>
      </dsp:txBody>
      <dsp:txXfrm>
        <a:off x="4226703" y="2808208"/>
        <a:ext cx="2710783" cy="647479"/>
      </dsp:txXfrm>
    </dsp:sp>
    <dsp:sp modelId="{E1B0AC35-0F18-487B-B59A-FE02E1507A44}">
      <dsp:nvSpPr>
        <dsp:cNvPr id="0" name=""/>
        <dsp:cNvSpPr/>
      </dsp:nvSpPr>
      <dsp:spPr>
        <a:xfrm rot="5400000">
          <a:off x="5521915" y="3536012"/>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50C35-89A1-4C5D-8046-8685E9E00C5B}">
      <dsp:nvSpPr>
        <dsp:cNvPr id="0" name=""/>
        <dsp:cNvSpPr/>
      </dsp:nvSpPr>
      <dsp:spPr>
        <a:xfrm>
          <a:off x="4206559" y="3716551"/>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If referral is approved, routed to TSC</a:t>
          </a:r>
        </a:p>
      </dsp:txBody>
      <dsp:txXfrm>
        <a:off x="4226703" y="3736695"/>
        <a:ext cx="2710783" cy="647479"/>
      </dsp:txXfrm>
    </dsp:sp>
    <dsp:sp modelId="{61B6F046-D28B-432C-A3E3-154D89392C4D}">
      <dsp:nvSpPr>
        <dsp:cNvPr id="0" name=""/>
        <dsp:cNvSpPr/>
      </dsp:nvSpPr>
      <dsp:spPr>
        <a:xfrm rot="5400000">
          <a:off x="5521915" y="4464498"/>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B3FF01-62B8-48B3-8DC0-73B7A337FF94}">
      <dsp:nvSpPr>
        <dsp:cNvPr id="0" name=""/>
        <dsp:cNvSpPr/>
      </dsp:nvSpPr>
      <dsp:spPr>
        <a:xfrm>
          <a:off x="4206559" y="4645037"/>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TSC completes initial review within 10 business days</a:t>
          </a:r>
        </a:p>
      </dsp:txBody>
      <dsp:txXfrm>
        <a:off x="4226703" y="4665181"/>
        <a:ext cx="2710783" cy="647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291E0-1798-47B5-8591-6292913B902A}">
      <dsp:nvSpPr>
        <dsp:cNvPr id="0" name=""/>
        <dsp:cNvSpPr/>
      </dsp:nvSpPr>
      <dsp:spPr>
        <a:xfrm rot="5400000">
          <a:off x="6645150" y="-2731255"/>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u="sng" kern="1200" dirty="0" smtClean="0"/>
            <a:t>specific</a:t>
          </a:r>
          <a:r>
            <a:rPr lang="en-US" sz="1800" kern="1200" dirty="0" smtClean="0"/>
            <a:t> guidance/ recommendations needed </a:t>
          </a:r>
          <a:endParaRPr lang="en-US" sz="1800" kern="1200" dirty="0"/>
        </a:p>
        <a:p>
          <a:pPr marL="171450" lvl="1" indent="-171450" algn="l" defTabSz="800100">
            <a:lnSpc>
              <a:spcPct val="90000"/>
            </a:lnSpc>
            <a:spcBef>
              <a:spcPct val="0"/>
            </a:spcBef>
            <a:spcAft>
              <a:spcPct val="15000"/>
            </a:spcAft>
            <a:buChar char="••"/>
          </a:pPr>
          <a:r>
            <a:rPr lang="en-US" sz="1800" u="sng" kern="1200" dirty="0" smtClean="0"/>
            <a:t>specific</a:t>
          </a:r>
          <a:r>
            <a:rPr lang="en-US" sz="1800" kern="1200" dirty="0" smtClean="0"/>
            <a:t> reason for referral at this point in time</a:t>
          </a:r>
          <a:endParaRPr lang="en-US" sz="1800" kern="1200" dirty="0"/>
        </a:p>
      </dsp:txBody>
      <dsp:txXfrm rot="-5400000">
        <a:off x="3785616" y="177628"/>
        <a:ext cx="6680635" cy="912217"/>
      </dsp:txXfrm>
    </dsp:sp>
    <dsp:sp modelId="{A678D0E6-FADB-4A92-91E6-8DDD33DA1F91}">
      <dsp:nvSpPr>
        <dsp:cNvPr id="0" name=""/>
        <dsp:cNvSpPr/>
      </dsp:nvSpPr>
      <dsp:spPr>
        <a:xfrm>
          <a:off x="0" y="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Clear bottom line</a:t>
          </a:r>
          <a:endParaRPr lang="en-US" sz="3200" kern="1200" dirty="0"/>
        </a:p>
      </dsp:txBody>
      <dsp:txXfrm>
        <a:off x="61686" y="61692"/>
        <a:ext cx="3662244" cy="1140271"/>
      </dsp:txXfrm>
    </dsp:sp>
    <dsp:sp modelId="{5F96D7B1-8D6D-4126-A25A-5D0EEBB4D59D}">
      <dsp:nvSpPr>
        <dsp:cNvPr id="0" name=""/>
        <dsp:cNvSpPr/>
      </dsp:nvSpPr>
      <dsp:spPr>
        <a:xfrm rot="5400000">
          <a:off x="6645150" y="-1404429"/>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Psychotherapy notes</a:t>
          </a:r>
          <a:endParaRPr lang="en-US" sz="1800" kern="1200" dirty="0"/>
        </a:p>
        <a:p>
          <a:pPr marL="171450" lvl="1" indent="-171450" algn="l" defTabSz="800100">
            <a:lnSpc>
              <a:spcPct val="90000"/>
            </a:lnSpc>
            <a:spcBef>
              <a:spcPct val="0"/>
            </a:spcBef>
            <a:spcAft>
              <a:spcPct val="15000"/>
            </a:spcAft>
            <a:buChar char="••"/>
          </a:pPr>
          <a:r>
            <a:rPr lang="en-US" sz="1800" kern="1200" dirty="0" smtClean="0"/>
            <a:t>Medication lists</a:t>
          </a:r>
          <a:endParaRPr lang="en-US" sz="1800" kern="1200" dirty="0"/>
        </a:p>
        <a:p>
          <a:pPr marL="171450" lvl="1" indent="-171450" algn="l" defTabSz="800100">
            <a:lnSpc>
              <a:spcPct val="90000"/>
            </a:lnSpc>
            <a:spcBef>
              <a:spcPct val="0"/>
            </a:spcBef>
            <a:spcAft>
              <a:spcPct val="15000"/>
            </a:spcAft>
            <a:buChar char="••"/>
          </a:pPr>
          <a:r>
            <a:rPr lang="en-US" sz="1800" kern="1200" dirty="0" smtClean="0"/>
            <a:t>Progress notes</a:t>
          </a:r>
          <a:endParaRPr lang="en-US" sz="1800" kern="1200" dirty="0"/>
        </a:p>
      </dsp:txBody>
      <dsp:txXfrm rot="-5400000">
        <a:off x="3785616" y="1504454"/>
        <a:ext cx="6680635" cy="912217"/>
      </dsp:txXfrm>
    </dsp:sp>
    <dsp:sp modelId="{40F98013-D6E2-40B4-9592-C08048020EBC}">
      <dsp:nvSpPr>
        <dsp:cNvPr id="0" name=""/>
        <dsp:cNvSpPr/>
      </dsp:nvSpPr>
      <dsp:spPr>
        <a:xfrm>
          <a:off x="0" y="1328740"/>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u="sng" kern="1200" dirty="0" smtClean="0"/>
            <a:t>Current</a:t>
          </a:r>
          <a:r>
            <a:rPr lang="en-US" sz="2300" kern="1200" dirty="0" smtClean="0"/>
            <a:t> clinical documentation illustrating the person’s current condition</a:t>
          </a:r>
          <a:endParaRPr lang="en-US" sz="2300" kern="1200" dirty="0"/>
        </a:p>
      </dsp:txBody>
      <dsp:txXfrm>
        <a:off x="61686" y="1390426"/>
        <a:ext cx="3662244" cy="1140271"/>
      </dsp:txXfrm>
    </dsp:sp>
    <dsp:sp modelId="{62992116-6CE2-49A2-B0EB-DE313B6EEB6C}">
      <dsp:nvSpPr>
        <dsp:cNvPr id="0" name=""/>
        <dsp:cNvSpPr/>
      </dsp:nvSpPr>
      <dsp:spPr>
        <a:xfrm rot="5400000">
          <a:off x="6645150" y="-77603"/>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Concise description of </a:t>
          </a:r>
          <a:r>
            <a:rPr lang="en-US" sz="1800" b="1" u="sng" kern="1200" dirty="0" smtClean="0"/>
            <a:t>current</a:t>
          </a:r>
          <a:r>
            <a:rPr lang="en-US" sz="1800" kern="1200" dirty="0" smtClean="0"/>
            <a:t> ADL needs</a:t>
          </a:r>
          <a:endParaRPr lang="en-US" sz="1800" kern="1200" dirty="0"/>
        </a:p>
        <a:p>
          <a:pPr marL="171450" lvl="1" indent="-171450" algn="l" defTabSz="800100">
            <a:lnSpc>
              <a:spcPct val="90000"/>
            </a:lnSpc>
            <a:spcBef>
              <a:spcPct val="0"/>
            </a:spcBef>
            <a:spcAft>
              <a:spcPct val="15000"/>
            </a:spcAft>
            <a:buChar char="••"/>
          </a:pPr>
          <a:r>
            <a:rPr lang="en-US" sz="1800" kern="1200" dirty="0" smtClean="0"/>
            <a:t>Primary diagnosis affecting their current condition</a:t>
          </a:r>
          <a:endParaRPr lang="en-US" sz="1800" kern="1200" dirty="0"/>
        </a:p>
        <a:p>
          <a:pPr marL="171450" lvl="1" indent="-171450" algn="l" defTabSz="800100">
            <a:lnSpc>
              <a:spcPct val="90000"/>
            </a:lnSpc>
            <a:spcBef>
              <a:spcPct val="0"/>
            </a:spcBef>
            <a:spcAft>
              <a:spcPct val="15000"/>
            </a:spcAft>
            <a:buChar char="••"/>
          </a:pPr>
          <a:r>
            <a:rPr lang="en-US" sz="1800" kern="1200" dirty="0" smtClean="0"/>
            <a:t>Concise description of current cognitive abilities (if applicable)</a:t>
          </a:r>
          <a:endParaRPr lang="en-US" sz="1800" kern="1200" dirty="0"/>
        </a:p>
      </dsp:txBody>
      <dsp:txXfrm rot="-5400000">
        <a:off x="3785616" y="2831280"/>
        <a:ext cx="6680635" cy="912217"/>
      </dsp:txXfrm>
    </dsp:sp>
    <dsp:sp modelId="{5AB213D8-8B1B-44CF-A95C-4D5B6921EA82}">
      <dsp:nvSpPr>
        <dsp:cNvPr id="0" name=""/>
        <dsp:cNvSpPr/>
      </dsp:nvSpPr>
      <dsp:spPr>
        <a:xfrm>
          <a:off x="0" y="265556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Clear and current picture of the person’s current physical and behavioral health needs</a:t>
          </a:r>
          <a:endParaRPr lang="en-US" sz="2300" kern="1200" dirty="0"/>
        </a:p>
      </dsp:txBody>
      <dsp:txXfrm>
        <a:off x="61686" y="2717252"/>
        <a:ext cx="3662244" cy="1140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2B608-209F-4626-A2B6-5A10955F3180}">
      <dsp:nvSpPr>
        <dsp:cNvPr id="0" name=""/>
        <dsp:cNvSpPr/>
      </dsp:nvSpPr>
      <dsp:spPr>
        <a:xfrm rot="5400000">
          <a:off x="6892966" y="-2847874"/>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Person’s responses when team attempts to overcome barriers</a:t>
          </a:r>
          <a:endParaRPr lang="en-US" sz="1800" kern="1200" dirty="0"/>
        </a:p>
        <a:p>
          <a:pPr marL="171450" lvl="1" indent="-171450" algn="l" defTabSz="800100">
            <a:lnSpc>
              <a:spcPct val="90000"/>
            </a:lnSpc>
            <a:spcBef>
              <a:spcPct val="0"/>
            </a:spcBef>
            <a:spcAft>
              <a:spcPct val="15000"/>
            </a:spcAft>
            <a:buChar char="••"/>
          </a:pPr>
          <a:r>
            <a:rPr lang="en-US" sz="1800" kern="1200" dirty="0" smtClean="0"/>
            <a:t>Overview of the person’s typical day</a:t>
          </a:r>
          <a:endParaRPr lang="en-US" sz="1800" kern="1200" dirty="0"/>
        </a:p>
      </dsp:txBody>
      <dsp:txXfrm rot="-5400000">
        <a:off x="3916813" y="177628"/>
        <a:ext cx="6913873" cy="912217"/>
      </dsp:txXfrm>
    </dsp:sp>
    <dsp:sp modelId="{1700F008-50AF-4DC6-991F-479E89FEC83E}">
      <dsp:nvSpPr>
        <dsp:cNvPr id="0" name=""/>
        <dsp:cNvSpPr/>
      </dsp:nvSpPr>
      <dsp:spPr>
        <a:xfrm>
          <a:off x="0" y="1914"/>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Person centered narrative </a:t>
          </a:r>
          <a:endParaRPr lang="en-US" sz="3300" kern="1200" dirty="0"/>
        </a:p>
      </dsp:txBody>
      <dsp:txXfrm>
        <a:off x="61686" y="63600"/>
        <a:ext cx="3793440" cy="1140271"/>
      </dsp:txXfrm>
    </dsp:sp>
    <dsp:sp modelId="{9C051C2A-4F42-46A7-B872-9F60762D4935}">
      <dsp:nvSpPr>
        <dsp:cNvPr id="0" name=""/>
        <dsp:cNvSpPr/>
      </dsp:nvSpPr>
      <dsp:spPr>
        <a:xfrm rot="5400000">
          <a:off x="6892966" y="-1521048"/>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Documented instances of behaviors that would affect the person’s health and safety in the community</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Statements from other team members (SCA, RO, CCM, etc.) supporting the referral</a:t>
          </a:r>
          <a:endParaRPr lang="en-US" sz="1800" kern="1200" dirty="0"/>
        </a:p>
      </dsp:txBody>
      <dsp:txXfrm rot="-5400000">
        <a:off x="3916813" y="1504454"/>
        <a:ext cx="6913873" cy="912217"/>
      </dsp:txXfrm>
    </dsp:sp>
    <dsp:sp modelId="{6A1DA6BA-9FA0-4214-A9AB-C422DE972ADD}">
      <dsp:nvSpPr>
        <dsp:cNvPr id="0" name=""/>
        <dsp:cNvSpPr/>
      </dsp:nvSpPr>
      <dsp:spPr>
        <a:xfrm>
          <a:off x="0" y="1328740"/>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Fact based narrative</a:t>
          </a:r>
          <a:endParaRPr lang="en-US" sz="3300" kern="1200" dirty="0"/>
        </a:p>
      </dsp:txBody>
      <dsp:txXfrm>
        <a:off x="61686" y="1390426"/>
        <a:ext cx="3793440" cy="1140271"/>
      </dsp:txXfrm>
    </dsp:sp>
    <dsp:sp modelId="{DDDD5EBC-B372-4E1F-B14F-AEB70F57AB18}">
      <dsp:nvSpPr>
        <dsp:cNvPr id="0" name=""/>
        <dsp:cNvSpPr/>
      </dsp:nvSpPr>
      <dsp:spPr>
        <a:xfrm rot="5400000">
          <a:off x="6892966" y="-194222"/>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Will help committee provide meaningful recommendations to the transition team</a:t>
          </a:r>
          <a:endParaRPr lang="en-US" sz="1800" kern="1200" dirty="0"/>
        </a:p>
      </dsp:txBody>
      <dsp:txXfrm rot="-5400000">
        <a:off x="3916813" y="2831280"/>
        <a:ext cx="6913873" cy="912217"/>
      </dsp:txXfrm>
    </dsp:sp>
    <dsp:sp modelId="{D8FFC2F6-142B-4D15-9E90-6B6B5467ED5D}">
      <dsp:nvSpPr>
        <dsp:cNvPr id="0" name=""/>
        <dsp:cNvSpPr/>
      </dsp:nvSpPr>
      <dsp:spPr>
        <a:xfrm>
          <a:off x="0" y="2655566"/>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Person’s preferences and strengths </a:t>
          </a:r>
          <a:endParaRPr lang="en-US" sz="3300" kern="1200" dirty="0"/>
        </a:p>
      </dsp:txBody>
      <dsp:txXfrm>
        <a:off x="61686" y="2717252"/>
        <a:ext cx="3793440" cy="1140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82C9C-2F74-4DE2-A61D-498E9FD9BF26}">
      <dsp:nvSpPr>
        <dsp:cNvPr id="0" name=""/>
        <dsp:cNvSpPr/>
      </dsp:nvSpPr>
      <dsp:spPr>
        <a:xfrm rot="5400000">
          <a:off x="6645150" y="-2731255"/>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Documented attempts to overcome major barriers to transition</a:t>
          </a:r>
          <a:endParaRPr lang="en-US" sz="1900" kern="1200" dirty="0"/>
        </a:p>
      </dsp:txBody>
      <dsp:txXfrm rot="-5400000">
        <a:off x="3785616" y="177628"/>
        <a:ext cx="6680635" cy="912217"/>
      </dsp:txXfrm>
    </dsp:sp>
    <dsp:sp modelId="{F73C8CFB-7EDB-4517-8A2A-BC9CB0358C43}">
      <dsp:nvSpPr>
        <dsp:cNvPr id="0" name=""/>
        <dsp:cNvSpPr/>
      </dsp:nvSpPr>
      <dsp:spPr>
        <a:xfrm>
          <a:off x="0" y="1914"/>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What has the team tried?</a:t>
          </a:r>
          <a:endParaRPr lang="en-US" sz="3100" kern="1200" dirty="0"/>
        </a:p>
      </dsp:txBody>
      <dsp:txXfrm>
        <a:off x="61686" y="63600"/>
        <a:ext cx="3662244" cy="1140271"/>
      </dsp:txXfrm>
    </dsp:sp>
    <dsp:sp modelId="{9EE2DED6-83B1-427C-B104-C03CFABDF838}">
      <dsp:nvSpPr>
        <dsp:cNvPr id="0" name=""/>
        <dsp:cNvSpPr/>
      </dsp:nvSpPr>
      <dsp:spPr>
        <a:xfrm rot="5400000">
          <a:off x="6645150" y="-1404429"/>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Documented outcomes of the attempts to overcome barriers to transition </a:t>
          </a:r>
          <a:endParaRPr lang="en-US" sz="1900" kern="1200" dirty="0"/>
        </a:p>
      </dsp:txBody>
      <dsp:txXfrm rot="-5400000">
        <a:off x="3785616" y="1504454"/>
        <a:ext cx="6680635" cy="912217"/>
      </dsp:txXfrm>
    </dsp:sp>
    <dsp:sp modelId="{F5B03437-A7C7-4EC6-9045-643BE050A9C7}">
      <dsp:nvSpPr>
        <dsp:cNvPr id="0" name=""/>
        <dsp:cNvSpPr/>
      </dsp:nvSpPr>
      <dsp:spPr>
        <a:xfrm>
          <a:off x="0" y="1328740"/>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What was the results of the team’s efforts?</a:t>
          </a:r>
          <a:endParaRPr lang="en-US" sz="3100" kern="1200" dirty="0"/>
        </a:p>
      </dsp:txBody>
      <dsp:txXfrm>
        <a:off x="61686" y="1390426"/>
        <a:ext cx="3662244" cy="1140271"/>
      </dsp:txXfrm>
    </dsp:sp>
    <dsp:sp modelId="{D6654CFC-6966-48A7-9909-858025518DFC}">
      <dsp:nvSpPr>
        <dsp:cNvPr id="0" name=""/>
        <dsp:cNvSpPr/>
      </dsp:nvSpPr>
      <dsp:spPr>
        <a:xfrm rot="5400000">
          <a:off x="6645150" y="-77603"/>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Describe what supports are/will be available to the person in the community and the amount of assistance provided (ex: natural supports, CCW, ADHC, home health, ACT, etc.)</a:t>
          </a:r>
          <a:endParaRPr lang="en-US" sz="1900" kern="1200" dirty="0"/>
        </a:p>
      </dsp:txBody>
      <dsp:txXfrm rot="-5400000">
        <a:off x="3785616" y="2831280"/>
        <a:ext cx="6680635" cy="912217"/>
      </dsp:txXfrm>
    </dsp:sp>
    <dsp:sp modelId="{B5DE97FD-A3B9-43B9-B72B-8C5082ECE169}">
      <dsp:nvSpPr>
        <dsp:cNvPr id="0" name=""/>
        <dsp:cNvSpPr/>
      </dsp:nvSpPr>
      <dsp:spPr>
        <a:xfrm>
          <a:off x="0" y="265556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Supports available to person</a:t>
          </a:r>
          <a:endParaRPr lang="en-US" sz="3100" kern="1200" dirty="0"/>
        </a:p>
      </dsp:txBody>
      <dsp:txXfrm>
        <a:off x="61686" y="2717252"/>
        <a:ext cx="3662244" cy="114027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dirty="0"/>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a:t>
            </a:fld>
            <a:endParaRPr lang="en-US" dirty="0"/>
          </a:p>
        </p:txBody>
      </p:sp>
    </p:spTree>
    <p:extLst>
      <p:ext uri="{BB962C8B-B14F-4D97-AF65-F5344CB8AC3E}">
        <p14:creationId xmlns:p14="http://schemas.microsoft.com/office/powerpoint/2010/main" val="234076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Auxiliary representation is consulted as needed to explore all options to overcome barriers within any individual cases or systemic barriers affecting members of the Target Population</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dirty="0"/>
          </a:p>
        </p:txBody>
      </p:sp>
    </p:spTree>
    <p:extLst>
      <p:ext uri="{BB962C8B-B14F-4D97-AF65-F5344CB8AC3E}">
        <p14:creationId xmlns:p14="http://schemas.microsoft.com/office/powerpoint/2010/main" val="20777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more OBH representatives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a:t>
            </a:fld>
            <a:endParaRPr lang="en-US" dirty="0"/>
          </a:p>
        </p:txBody>
      </p:sp>
    </p:spTree>
    <p:extLst>
      <p:ext uri="{BB962C8B-B14F-4D97-AF65-F5344CB8AC3E}">
        <p14:creationId xmlns:p14="http://schemas.microsoft.com/office/powerpoint/2010/main" val="239493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TSC has</a:t>
            </a:r>
            <a:r>
              <a:rPr lang="en-US" baseline="0" dirty="0" smtClean="0"/>
              <a:t> had some changes over the last year. We had a representative who served as both a member who had transition experience and OAAS Program Ops. Our new representative has a clinical background and OAAS Program Ops experience.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a:t>
            </a:fld>
            <a:endParaRPr lang="en-US" dirty="0"/>
          </a:p>
        </p:txBody>
      </p:sp>
    </p:spTree>
    <p:extLst>
      <p:ext uri="{BB962C8B-B14F-4D97-AF65-F5344CB8AC3E}">
        <p14:creationId xmlns:p14="http://schemas.microsoft.com/office/powerpoint/2010/main" val="164840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business start</a:t>
            </a:r>
            <a:r>
              <a:rPr lang="en-US" baseline="0" dirty="0" smtClean="0"/>
              <a:t> on the date the supervisor signs off on the referral. The date the supervisor signs off is found at the bottom of the referral.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8</a:t>
            </a:fld>
            <a:endParaRPr lang="en-US" dirty="0"/>
          </a:p>
        </p:txBody>
      </p:sp>
    </p:spTree>
    <p:extLst>
      <p:ext uri="{BB962C8B-B14F-4D97-AF65-F5344CB8AC3E}">
        <p14:creationId xmlns:p14="http://schemas.microsoft.com/office/powerpoint/2010/main" val="83397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a:t>
            </a:r>
            <a:r>
              <a:rPr lang="en-US" baseline="0" dirty="0" smtClean="0"/>
              <a:t> TSC see the person through your eyes. Point us to the information that supports your bottom line.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12</a:t>
            </a:fld>
            <a:endParaRPr lang="en-US" dirty="0"/>
          </a:p>
        </p:txBody>
      </p:sp>
    </p:spTree>
    <p:extLst>
      <p:ext uri="{BB962C8B-B14F-4D97-AF65-F5344CB8AC3E}">
        <p14:creationId xmlns:p14="http://schemas.microsoft.com/office/powerpoint/2010/main" val="50819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person-first</a:t>
            </a:r>
            <a:r>
              <a:rPr lang="en-US" baseline="0" dirty="0" smtClean="0"/>
              <a:t> language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13</a:t>
            </a:fld>
            <a:endParaRPr lang="en-US" dirty="0"/>
          </a:p>
        </p:txBody>
      </p:sp>
    </p:spTree>
    <p:extLst>
      <p:ext uri="{BB962C8B-B14F-4D97-AF65-F5344CB8AC3E}">
        <p14:creationId xmlns:p14="http://schemas.microsoft.com/office/powerpoint/2010/main" val="87025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form</a:t>
            </a:r>
            <a:r>
              <a:rPr lang="en-US" baseline="0" dirty="0" smtClean="0"/>
              <a:t> is submitted as a SRP referral, you will be redirected to reenter the referral. SharePoint does not have a way to change over a referral from SRP to TSC. Submitter can save the referral if not ready to submit.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15</a:t>
            </a:fld>
            <a:endParaRPr lang="en-US" dirty="0"/>
          </a:p>
        </p:txBody>
      </p:sp>
    </p:spTree>
    <p:extLst>
      <p:ext uri="{BB962C8B-B14F-4D97-AF65-F5344CB8AC3E}">
        <p14:creationId xmlns:p14="http://schemas.microsoft.com/office/powerpoint/2010/main" val="227183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telling me about your</a:t>
            </a:r>
            <a:r>
              <a:rPr lang="en-US" baseline="0" dirty="0" smtClean="0"/>
              <a:t> loved one, how would you describe them? Help TSC see this person through your eyes. Don’t assume we know things about the person. Be direct. Language should be fact based, person first</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21</a:t>
            </a:fld>
            <a:endParaRPr lang="en-US" dirty="0"/>
          </a:p>
        </p:txBody>
      </p:sp>
    </p:spTree>
    <p:extLst>
      <p:ext uri="{BB962C8B-B14F-4D97-AF65-F5344CB8AC3E}">
        <p14:creationId xmlns:p14="http://schemas.microsoft.com/office/powerpoint/2010/main" val="2412838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C88FE2B4-EB81-704F-8B66-1D3ACA5E8802}" type="datetime1">
              <a:rPr lang="en-US" smtClean="0"/>
              <a:t>2/26/2026</a:t>
            </a:fld>
            <a:endParaRPr lang="en-US" dirty="0"/>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dirty="0"/>
              <a:t>Presentation Name - Edit in Header Footer</a:t>
            </a:r>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2/26/2026</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2/26/2026</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2/26/2026</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4933F9B2-0FCA-D041-9570-26F15833558E}" type="datetime1">
              <a:rPr lang="en-US" smtClean="0"/>
              <a:t>2/26/2026</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2/26/2026</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2/26/2026</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2/26/2026</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7352FEB0-7424-884C-806E-D2A9E6172396}" type="datetime1">
              <a:rPr lang="en-US" smtClean="0"/>
              <a:t>2/26/2026</a:t>
            </a:fld>
            <a:endParaRPr lang="en-US" dirty="0"/>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dirty="0"/>
              <a:t>Presentation Name - Edit in Header Footer</a:t>
            </a:r>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E80F65EF-590E-464B-97F7-27D38F73C42A}" type="datetime1">
              <a:rPr lang="en-US" smtClean="0"/>
              <a:t>2/26/2026</a:t>
            </a:fld>
            <a:endParaRPr lang="en-US" dirty="0"/>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2/26/2026</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2/26/2026</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2/26/2026</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0A8AF6DF-F37F-D54D-9938-8984B560C251}" type="datetime1">
              <a:rPr lang="en-US" smtClean="0"/>
              <a:t>2/26/2026</a:t>
            </a:fld>
            <a:endParaRPr lang="en-US" dirty="0"/>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3A47EE1E-AC63-BA4B-BF9C-30BF7C91881A}" type="datetime1">
              <a:rPr lang="en-US" smtClean="0"/>
              <a:t>2/26/2026</a:t>
            </a:fld>
            <a:endParaRPr lang="en-US" dirty="0"/>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DB1CAF80-4A1D-E946-ADD6-B1FB95CC31D9}" type="datetime1">
              <a:rPr lang="en-US" smtClean="0"/>
              <a:t>2/26/2026</a:t>
            </a:fld>
            <a:endParaRPr lang="en-US" dirty="0"/>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E48F4A25-C7A2-5C46-A6AE-765B926FAC3D}" type="datetime1">
              <a:rPr lang="en-US" smtClean="0"/>
              <a:t>2/26/2026</a:t>
            </a:fld>
            <a:endParaRPr lang="en-US" dirty="0"/>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dirty="0"/>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2/26/2026</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#TeamLDH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2/26/2026</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2/26/2026</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2/26/2026</a:t>
            </a:fld>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2/26/2026</a:t>
            </a:fld>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2/26/2026</a:t>
            </a:fld>
            <a:endParaRPr lang="en-US" dirty="0"/>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2/26/2026</a:t>
            </a:fld>
            <a:endParaRPr lang="en-US" dirty="0"/>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6A3F105D-F0C4-7148-9032-EF1BC0983107}" type="datetime1">
              <a:rPr lang="en-US" smtClean="0"/>
              <a:t>2/26/2026</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hyperlink" Target="https://intranet.la.gov/ldh/oaas/smitp/SitePages/Service%20Review%20Panel%20(SRP).aspx"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B4B2-8E62-1B45-8CEF-872663A71AC2}"/>
              </a:ext>
            </a:extLst>
          </p:cNvPr>
          <p:cNvSpPr>
            <a:spLocks noGrp="1"/>
          </p:cNvSpPr>
          <p:nvPr>
            <p:ph type="title"/>
          </p:nvPr>
        </p:nvSpPr>
        <p:spPr>
          <a:xfrm>
            <a:off x="1319753" y="2755664"/>
            <a:ext cx="6271060" cy="1260999"/>
          </a:xfrm>
        </p:spPr>
        <p:txBody>
          <a:bodyPr/>
          <a:lstStyle/>
          <a:p>
            <a:r>
              <a:rPr lang="en-US" dirty="0"/>
              <a:t>My Choice </a:t>
            </a:r>
            <a:r>
              <a:rPr lang="en-US" dirty="0" smtClean="0"/>
              <a:t>Transition Support Committee (TSC) Training</a:t>
            </a:r>
            <a:endParaRPr lang="en-US" dirty="0"/>
          </a:p>
        </p:txBody>
      </p:sp>
      <p:sp>
        <p:nvSpPr>
          <p:cNvPr id="4" name="Date Placeholder 3">
            <a:extLst>
              <a:ext uri="{FF2B5EF4-FFF2-40B4-BE49-F238E27FC236}">
                <a16:creationId xmlns:a16="http://schemas.microsoft.com/office/drawing/2014/main" id="{2F0AD57B-5646-7146-A404-6C7F2691A9E0}"/>
              </a:ext>
            </a:extLst>
          </p:cNvPr>
          <p:cNvSpPr>
            <a:spLocks noGrp="1"/>
          </p:cNvSpPr>
          <p:nvPr>
            <p:ph type="dt" sz="half" idx="10"/>
          </p:nvPr>
        </p:nvSpPr>
        <p:spPr/>
        <p:txBody>
          <a:bodyPr/>
          <a:lstStyle/>
          <a:p>
            <a:fld id="{2414AF90-EAB2-2D46-8BB0-ED7F257AEEB3}" type="datetime1">
              <a:rPr lang="en-US" smtClean="0"/>
              <a:t>2/26/2026</a:t>
            </a:fld>
            <a:endParaRPr lang="en-US" dirty="0"/>
          </a:p>
        </p:txBody>
      </p:sp>
      <p:sp>
        <p:nvSpPr>
          <p:cNvPr id="6" name="Slide Number Placeholder 5">
            <a:extLst>
              <a:ext uri="{FF2B5EF4-FFF2-40B4-BE49-F238E27FC236}">
                <a16:creationId xmlns:a16="http://schemas.microsoft.com/office/drawing/2014/main" id="{CF34B21D-8528-5C4A-BC2D-6383772DE6B1}"/>
              </a:ext>
            </a:extLst>
          </p:cNvPr>
          <p:cNvSpPr>
            <a:spLocks noGrp="1"/>
          </p:cNvSpPr>
          <p:nvPr>
            <p:ph type="sldNum" sz="quarter" idx="12"/>
          </p:nvPr>
        </p:nvSpPr>
        <p:spPr/>
        <p:txBody>
          <a:bodyPr/>
          <a:lstStyle/>
          <a:p>
            <a:fld id="{4235A44F-0B46-0144-9406-BEEFAFBECA74}" type="slidenum">
              <a:rPr lang="en-US" smtClean="0"/>
              <a:pPr/>
              <a:t>1</a:t>
            </a:fld>
            <a:endParaRPr lang="en-US" dirty="0"/>
          </a:p>
        </p:txBody>
      </p:sp>
    </p:spTree>
    <p:extLst>
      <p:ext uri="{BB962C8B-B14F-4D97-AF65-F5344CB8AC3E}">
        <p14:creationId xmlns:p14="http://schemas.microsoft.com/office/powerpoint/2010/main" val="281127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10</a:t>
            </a:fld>
            <a:endParaRPr lang="en-US" dirty="0"/>
          </a:p>
        </p:txBody>
      </p:sp>
      <p:sp>
        <p:nvSpPr>
          <p:cNvPr id="5" name="Content Placeholder 4"/>
          <p:cNvSpPr>
            <a:spLocks noGrp="1"/>
          </p:cNvSpPr>
          <p:nvPr>
            <p:ph sz="half" idx="2"/>
          </p:nvPr>
        </p:nvSpPr>
        <p:spPr>
          <a:xfrm>
            <a:off x="820485" y="2242097"/>
            <a:ext cx="10515600" cy="3921147"/>
          </a:xfrm>
        </p:spPr>
        <p:txBody>
          <a:bodyPr>
            <a:normAutofit/>
          </a:bodyPr>
          <a:lstStyle/>
          <a:p>
            <a:r>
              <a:rPr lang="en-US" dirty="0" smtClean="0"/>
              <a:t>When </a:t>
            </a:r>
            <a:r>
              <a:rPr lang="en-US" dirty="0"/>
              <a:t>the transition team members (including but not limited to: </a:t>
            </a:r>
            <a:r>
              <a:rPr lang="en-US" dirty="0" smtClean="0"/>
              <a:t>participant, OAAS </a:t>
            </a:r>
            <a:r>
              <a:rPr lang="en-US" dirty="0"/>
              <a:t>RO, OAAS My Choice TC, OBH My Choice TC, Support Coordinator, behavioral health provider, and MCO) </a:t>
            </a:r>
            <a:r>
              <a:rPr lang="en-US" i="1" u="sng" dirty="0"/>
              <a:t>collaborate</a:t>
            </a:r>
            <a:r>
              <a:rPr lang="en-US" dirty="0"/>
              <a:t> to overcome individual barriers AND </a:t>
            </a:r>
            <a:r>
              <a:rPr lang="en-US" u="sng" dirty="0"/>
              <a:t>collectively</a:t>
            </a:r>
            <a:r>
              <a:rPr lang="en-US" dirty="0"/>
              <a:t> agree a referral should be </a:t>
            </a:r>
            <a:r>
              <a:rPr lang="en-US" dirty="0" smtClean="0"/>
              <a:t>made</a:t>
            </a:r>
          </a:p>
          <a:p>
            <a:pPr marL="0" indent="0">
              <a:buNone/>
            </a:pPr>
            <a:r>
              <a:rPr lang="en-US" i="1" u="sng" dirty="0" smtClean="0"/>
              <a:t>Note: if an individual is post-365, My Choice LA will not have current information on a person’s barriers to remaining in the community. Therefore, TSC referrals for individuals post-365 can be submitted by the OAAS Regional Office. </a:t>
            </a:r>
            <a:endParaRPr lang="en-US" i="1" u="sng" dirty="0"/>
          </a:p>
        </p:txBody>
      </p:sp>
      <p:sp>
        <p:nvSpPr>
          <p:cNvPr id="6" name="Title 5"/>
          <p:cNvSpPr>
            <a:spLocks noGrp="1"/>
          </p:cNvSpPr>
          <p:nvPr>
            <p:ph type="title"/>
          </p:nvPr>
        </p:nvSpPr>
        <p:spPr>
          <a:xfrm>
            <a:off x="838200" y="1004445"/>
            <a:ext cx="10515600" cy="1097882"/>
          </a:xfrm>
        </p:spPr>
        <p:txBody>
          <a:bodyPr>
            <a:normAutofit fontScale="90000"/>
          </a:bodyPr>
          <a:lstStyle/>
          <a:p>
            <a:r>
              <a:rPr lang="en-US" b="1" dirty="0">
                <a:latin typeface="+mn-lt"/>
              </a:rPr>
              <a:t>When should the transition team submit a referral to the </a:t>
            </a:r>
            <a:r>
              <a:rPr lang="en-US" b="1" dirty="0" smtClean="0">
                <a:latin typeface="+mn-lt"/>
              </a:rPr>
              <a:t>Committee, continued</a:t>
            </a:r>
            <a:endParaRPr lang="en-US" b="1" dirty="0">
              <a:latin typeface="+mn-lt"/>
            </a:endParaRPr>
          </a:p>
        </p:txBody>
      </p:sp>
    </p:spTree>
    <p:extLst>
      <p:ext uri="{BB962C8B-B14F-4D97-AF65-F5344CB8AC3E}">
        <p14:creationId xmlns:p14="http://schemas.microsoft.com/office/powerpoint/2010/main" val="329393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11</a:t>
            </a:fld>
            <a:endParaRPr lang="en-US" dirty="0"/>
          </a:p>
        </p:txBody>
      </p:sp>
      <p:sp>
        <p:nvSpPr>
          <p:cNvPr id="5" name="Content Placeholder 4"/>
          <p:cNvSpPr>
            <a:spLocks noGrp="1"/>
          </p:cNvSpPr>
          <p:nvPr>
            <p:ph sz="half" idx="2"/>
          </p:nvPr>
        </p:nvSpPr>
        <p:spPr/>
        <p:txBody>
          <a:bodyPr>
            <a:normAutofit fontScale="85000" lnSpcReduction="10000"/>
          </a:bodyPr>
          <a:lstStyle/>
          <a:p>
            <a:pPr>
              <a:buFont typeface="Wingdings" panose="05000000000000000000" pitchFamily="2" charset="2"/>
              <a:buChar char="ü"/>
            </a:pPr>
            <a:r>
              <a:rPr lang="en-US" dirty="0" smtClean="0"/>
              <a:t>If the person has a </a:t>
            </a:r>
            <a:r>
              <a:rPr lang="en-US" b="1" dirty="0" smtClean="0"/>
              <a:t>dementia diagnosis</a:t>
            </a:r>
            <a:r>
              <a:rPr lang="en-US" dirty="0" smtClean="0"/>
              <a:t>, obtain the necessary documentation and make a resident review request to the OBH PASRR team</a:t>
            </a:r>
          </a:p>
          <a:p>
            <a:pPr>
              <a:buFont typeface="Wingdings" panose="05000000000000000000" pitchFamily="2" charset="2"/>
              <a:buChar char="ü"/>
            </a:pPr>
            <a:r>
              <a:rPr lang="en-US" dirty="0" smtClean="0"/>
              <a:t>Make sure the TA and TP are updated in OPTS</a:t>
            </a:r>
          </a:p>
          <a:p>
            <a:pPr>
              <a:buFont typeface="Wingdings" panose="05000000000000000000" pitchFamily="2" charset="2"/>
              <a:buChar char="ü"/>
            </a:pPr>
            <a:r>
              <a:rPr lang="en-US" dirty="0" smtClean="0"/>
              <a:t>If the person does not receive behavioral health services, </a:t>
            </a:r>
            <a:r>
              <a:rPr lang="en-US" b="1" dirty="0" smtClean="0"/>
              <a:t>refer to their MCO</a:t>
            </a:r>
          </a:p>
          <a:p>
            <a:pPr>
              <a:buFont typeface="Wingdings" panose="05000000000000000000" pitchFamily="2" charset="2"/>
              <a:buChar char="ü"/>
            </a:pPr>
            <a:r>
              <a:rPr lang="en-US" b="1" i="1" u="sng" dirty="0" smtClean="0"/>
              <a:t>Collaborate</a:t>
            </a:r>
            <a:r>
              <a:rPr lang="en-US" dirty="0" smtClean="0"/>
              <a:t> with other members of the transition team (RO, ACT, SC, CCM, etc.) and other entities necessary to problem solve and/or agree a TSC referral is appropriate</a:t>
            </a:r>
          </a:p>
          <a:p>
            <a:pPr lvl="1">
              <a:buFont typeface="Wingdings" panose="05000000000000000000" pitchFamily="2" charset="2"/>
              <a:buChar char="ü"/>
            </a:pPr>
            <a:r>
              <a:rPr lang="en-US" b="1" i="1" dirty="0" smtClean="0"/>
              <a:t>If submitting a one-time SHARe Exception, obtain a statement from RO to support the request</a:t>
            </a:r>
          </a:p>
          <a:p>
            <a:pPr lvl="1">
              <a:buFont typeface="Wingdings" panose="05000000000000000000" pitchFamily="2" charset="2"/>
              <a:buChar char="ü"/>
            </a:pPr>
            <a:r>
              <a:rPr lang="en-US" b="1" i="1" dirty="0" smtClean="0">
                <a:solidFill>
                  <a:srgbClr val="FF0000"/>
                </a:solidFill>
              </a:rPr>
              <a:t>If the person has an open CCW offer, involve the OAAS Regional Office Medical Certification Specialist assigned to the case </a:t>
            </a:r>
            <a:endParaRPr lang="en-US" b="1" i="1" dirty="0">
              <a:solidFill>
                <a:srgbClr val="FF0000"/>
              </a:solidFill>
            </a:endParaRPr>
          </a:p>
        </p:txBody>
      </p:sp>
      <p:sp>
        <p:nvSpPr>
          <p:cNvPr id="6" name="Title 5"/>
          <p:cNvSpPr>
            <a:spLocks noGrp="1"/>
          </p:cNvSpPr>
          <p:nvPr>
            <p:ph type="title"/>
          </p:nvPr>
        </p:nvSpPr>
        <p:spPr/>
        <p:txBody>
          <a:bodyPr/>
          <a:lstStyle/>
          <a:p>
            <a:r>
              <a:rPr lang="en-US" b="1" dirty="0" smtClean="0">
                <a:latin typeface="+mn-lt"/>
              </a:rPr>
              <a:t>Things to do </a:t>
            </a:r>
            <a:r>
              <a:rPr lang="en-US" b="1" u="sng" dirty="0" smtClean="0">
                <a:latin typeface="+mn-lt"/>
              </a:rPr>
              <a:t>BEFORE</a:t>
            </a:r>
            <a:r>
              <a:rPr lang="en-US" b="1" dirty="0" smtClean="0">
                <a:latin typeface="+mn-lt"/>
              </a:rPr>
              <a:t> submitting to TSC</a:t>
            </a:r>
            <a:endParaRPr lang="en-US" b="1" dirty="0">
              <a:latin typeface="+mn-lt"/>
            </a:endParaRPr>
          </a:p>
        </p:txBody>
      </p:sp>
    </p:spTree>
    <p:extLst>
      <p:ext uri="{BB962C8B-B14F-4D97-AF65-F5344CB8AC3E}">
        <p14:creationId xmlns:p14="http://schemas.microsoft.com/office/powerpoint/2010/main" val="3112274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12</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28335745"/>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b="1" dirty="0">
                <a:latin typeface="+mn-lt"/>
              </a:rPr>
              <a:t>Things to include in a TSC referral</a:t>
            </a:r>
          </a:p>
        </p:txBody>
      </p:sp>
    </p:spTree>
    <p:extLst>
      <p:ext uri="{BB962C8B-B14F-4D97-AF65-F5344CB8AC3E}">
        <p14:creationId xmlns:p14="http://schemas.microsoft.com/office/powerpoint/2010/main" val="167946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13</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57214047"/>
              </p:ext>
            </p:extLst>
          </p:nvPr>
        </p:nvGraphicFramePr>
        <p:xfrm>
          <a:off x="838199" y="1981200"/>
          <a:ext cx="10880035"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b="1" dirty="0">
                <a:latin typeface="+mn-lt"/>
              </a:rPr>
              <a:t>Things to include in a TSC referral</a:t>
            </a:r>
            <a:endParaRPr lang="en-US" dirty="0">
              <a:latin typeface="+mn-lt"/>
            </a:endParaRPr>
          </a:p>
        </p:txBody>
      </p:sp>
    </p:spTree>
    <p:extLst>
      <p:ext uri="{BB962C8B-B14F-4D97-AF65-F5344CB8AC3E}">
        <p14:creationId xmlns:p14="http://schemas.microsoft.com/office/powerpoint/2010/main" val="103310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14</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35730632"/>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b="1" dirty="0">
                <a:latin typeface="+mn-lt"/>
              </a:rPr>
              <a:t>Things to include in a TSC referral</a:t>
            </a:r>
            <a:endParaRPr lang="en-US" dirty="0">
              <a:latin typeface="+mn-lt"/>
            </a:endParaRPr>
          </a:p>
        </p:txBody>
      </p:sp>
    </p:spTree>
    <p:extLst>
      <p:ext uri="{BB962C8B-B14F-4D97-AF65-F5344CB8AC3E}">
        <p14:creationId xmlns:p14="http://schemas.microsoft.com/office/powerpoint/2010/main" val="15445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How to Submit a Referral to TSC</a:t>
            </a:r>
            <a:endParaRPr lang="en-US" b="1" dirty="0">
              <a:latin typeface="+mn-lt"/>
            </a:endParaRPr>
          </a:p>
        </p:txBody>
      </p:sp>
      <p:sp>
        <p:nvSpPr>
          <p:cNvPr id="3" name="Content Placeholder 2"/>
          <p:cNvSpPr>
            <a:spLocks noGrp="1"/>
          </p:cNvSpPr>
          <p:nvPr>
            <p:ph sz="half" idx="2"/>
          </p:nvPr>
        </p:nvSpPr>
        <p:spPr/>
        <p:txBody>
          <a:bodyPr>
            <a:normAutofit fontScale="92500" lnSpcReduction="20000"/>
          </a:bodyPr>
          <a:lstStyle/>
          <a:p>
            <a:pPr marL="514350" indent="-514350">
              <a:buFont typeface="+mj-lt"/>
              <a:buAutoNum type="arabicPeriod"/>
            </a:pPr>
            <a:r>
              <a:rPr lang="en-US" dirty="0" smtClean="0"/>
              <a:t>Go to this SharePoint link: </a:t>
            </a:r>
            <a:r>
              <a:rPr lang="en-US" dirty="0">
                <a:hlinkClick r:id="rId3"/>
              </a:rPr>
              <a:t>My Choice Louisiana - Service Review Panel (SRP) (la.gov)</a:t>
            </a:r>
            <a:endParaRPr lang="en-US" dirty="0" smtClean="0"/>
          </a:p>
          <a:p>
            <a:pPr marL="514350" indent="-514350">
              <a:buFont typeface="+mj-lt"/>
              <a:buAutoNum type="arabicPeriod"/>
            </a:pPr>
            <a:r>
              <a:rPr lang="en-US" dirty="0" smtClean="0"/>
              <a:t>Click New Form</a:t>
            </a:r>
          </a:p>
          <a:p>
            <a:pPr marL="514350" indent="-514350">
              <a:buFont typeface="+mj-lt"/>
              <a:buAutoNum type="arabicPeriod"/>
            </a:pPr>
            <a:r>
              <a:rPr lang="en-US" dirty="0" smtClean="0"/>
              <a:t>Click New</a:t>
            </a:r>
          </a:p>
          <a:p>
            <a:pPr marL="514350" indent="-514350">
              <a:buFont typeface="+mj-lt"/>
              <a:buAutoNum type="arabicPeriod"/>
            </a:pPr>
            <a:r>
              <a:rPr lang="en-US" dirty="0" smtClean="0"/>
              <a:t>Select </a:t>
            </a:r>
            <a:r>
              <a:rPr lang="en-US" b="1" i="1" dirty="0" smtClean="0"/>
              <a:t>Click here for My Choice LA Committee Form</a:t>
            </a:r>
          </a:p>
          <a:p>
            <a:pPr marL="514350" indent="-514350">
              <a:buFont typeface="+mj-lt"/>
              <a:buAutoNum type="arabicPeriod"/>
            </a:pPr>
            <a:r>
              <a:rPr lang="en-US" dirty="0" smtClean="0"/>
              <a:t>Complete all applicable fields using person centered language</a:t>
            </a:r>
          </a:p>
          <a:p>
            <a:pPr marL="514350" indent="-514350">
              <a:buFont typeface="+mj-lt"/>
              <a:buAutoNum type="arabicPeriod"/>
            </a:pPr>
            <a:r>
              <a:rPr lang="en-US" dirty="0" smtClean="0"/>
              <a:t>Press submit</a:t>
            </a:r>
          </a:p>
          <a:p>
            <a:pPr marL="514350" indent="-514350">
              <a:buFont typeface="+mj-lt"/>
              <a:buAutoNum type="arabicPeriod"/>
            </a:pPr>
            <a:r>
              <a:rPr lang="en-US" dirty="0" smtClean="0"/>
              <a:t>Referral will be emailed to your supervisor for their review</a:t>
            </a:r>
          </a:p>
          <a:p>
            <a:pPr marL="514350" indent="-514350">
              <a:buFont typeface="+mj-lt"/>
              <a:buAutoNum type="arabicPeriod"/>
            </a:pPr>
            <a:r>
              <a:rPr lang="en-US" dirty="0" smtClean="0"/>
              <a:t>Supervisor will review and either request edits or approve</a:t>
            </a:r>
          </a:p>
          <a:p>
            <a:pPr marL="514350" indent="-514350">
              <a:buFont typeface="+mj-lt"/>
              <a:buAutoNum type="arabicPeriod"/>
            </a:pPr>
            <a:r>
              <a:rPr lang="en-US" dirty="0" smtClean="0"/>
              <a:t>Once supervisor approves- referral will be routed to the committee</a:t>
            </a:r>
            <a:endParaRPr lang="en-US" dirty="0"/>
          </a:p>
        </p:txBody>
      </p:sp>
    </p:spTree>
    <p:extLst>
      <p:ext uri="{BB962C8B-B14F-4D97-AF65-F5344CB8AC3E}">
        <p14:creationId xmlns:p14="http://schemas.microsoft.com/office/powerpoint/2010/main" val="802305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16</a:t>
            </a:fld>
            <a:endParaRPr lang="en-US" dirty="0"/>
          </a:p>
        </p:txBody>
      </p:sp>
      <p:sp>
        <p:nvSpPr>
          <p:cNvPr id="5" name="Content Placeholder 4"/>
          <p:cNvSpPr>
            <a:spLocks noGrp="1"/>
          </p:cNvSpPr>
          <p:nvPr>
            <p:ph sz="half" idx="2"/>
          </p:nvPr>
        </p:nvSpPr>
        <p:spPr/>
        <p:txBody>
          <a:bodyPr/>
          <a:lstStyle/>
          <a:p>
            <a:r>
              <a:rPr lang="en-US" dirty="0" smtClean="0"/>
              <a:t>Complete the TSC referral completely and accurately</a:t>
            </a:r>
          </a:p>
          <a:p>
            <a:r>
              <a:rPr lang="en-US" dirty="0" smtClean="0"/>
              <a:t>Be available to join the TSC meeting as an auxiliary member, if requested</a:t>
            </a:r>
          </a:p>
          <a:p>
            <a:r>
              <a:rPr lang="en-US" dirty="0" smtClean="0"/>
              <a:t>Review their submitted referrals weekly for updates</a:t>
            </a:r>
          </a:p>
          <a:p>
            <a:pPr lvl="1"/>
            <a:r>
              <a:rPr lang="en-US" dirty="0" smtClean="0"/>
              <a:t>In SharePoint, these are called “Carry Over” cases</a:t>
            </a:r>
          </a:p>
          <a:p>
            <a:pPr lvl="1"/>
            <a:r>
              <a:rPr lang="en-US" dirty="0" smtClean="0"/>
              <a:t>Submitter receives an email when TSC enters requests for additional information into the referral</a:t>
            </a:r>
          </a:p>
          <a:p>
            <a:r>
              <a:rPr lang="en-US" dirty="0" smtClean="0"/>
              <a:t>Provide requested follow-up information to TSC in SharePoint timely </a:t>
            </a:r>
            <a:endParaRPr lang="en-US" dirty="0"/>
          </a:p>
        </p:txBody>
      </p:sp>
      <p:sp>
        <p:nvSpPr>
          <p:cNvPr id="6" name="Title 5"/>
          <p:cNvSpPr>
            <a:spLocks noGrp="1"/>
          </p:cNvSpPr>
          <p:nvPr>
            <p:ph type="title"/>
          </p:nvPr>
        </p:nvSpPr>
        <p:spPr/>
        <p:txBody>
          <a:bodyPr/>
          <a:lstStyle/>
          <a:p>
            <a:r>
              <a:rPr lang="en-US" b="1" dirty="0" smtClean="0">
                <a:latin typeface="+mn-lt"/>
              </a:rPr>
              <a:t>Referral Submitter’s Responsibilities</a:t>
            </a:r>
            <a:endParaRPr lang="en-US" b="1" dirty="0">
              <a:latin typeface="+mn-lt"/>
            </a:endParaRPr>
          </a:p>
        </p:txBody>
      </p:sp>
    </p:spTree>
    <p:extLst>
      <p:ext uri="{BB962C8B-B14F-4D97-AF65-F5344CB8AC3E}">
        <p14:creationId xmlns:p14="http://schemas.microsoft.com/office/powerpoint/2010/main" val="194213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17</a:t>
            </a:fld>
            <a:endParaRPr lang="en-US" dirty="0"/>
          </a:p>
        </p:txBody>
      </p:sp>
      <p:sp>
        <p:nvSpPr>
          <p:cNvPr id="5" name="Content Placeholder 4"/>
          <p:cNvSpPr>
            <a:spLocks noGrp="1"/>
          </p:cNvSpPr>
          <p:nvPr>
            <p:ph sz="half" idx="2"/>
          </p:nvPr>
        </p:nvSpPr>
        <p:spPr>
          <a:xfrm>
            <a:off x="838200" y="2166775"/>
            <a:ext cx="10515600" cy="3921147"/>
          </a:xfrm>
        </p:spPr>
        <p:txBody>
          <a:bodyPr>
            <a:normAutofit/>
          </a:bodyPr>
          <a:lstStyle/>
          <a:p>
            <a:r>
              <a:rPr lang="en-US" dirty="0" smtClean="0"/>
              <a:t>Review </a:t>
            </a:r>
            <a:r>
              <a:rPr lang="en-US" dirty="0"/>
              <a:t>the referral to ensure referral is </a:t>
            </a:r>
            <a:r>
              <a:rPr lang="en-US" dirty="0" smtClean="0"/>
              <a:t>complete and ready for TSC review</a:t>
            </a:r>
          </a:p>
          <a:p>
            <a:r>
              <a:rPr lang="en-US" dirty="0"/>
              <a:t>M</a:t>
            </a:r>
            <a:r>
              <a:rPr lang="en-US" dirty="0" smtClean="0"/>
              <a:t>ake sure the </a:t>
            </a:r>
            <a:r>
              <a:rPr lang="en-US" dirty="0"/>
              <a:t>submitter has presented information that provides a current </a:t>
            </a:r>
            <a:r>
              <a:rPr lang="en-US" dirty="0" smtClean="0"/>
              <a:t>picture of </a:t>
            </a:r>
            <a:r>
              <a:rPr lang="en-US" dirty="0"/>
              <a:t>the individual’s strengths, needs, and barriers as well as attempts to overcome barriers</a:t>
            </a:r>
            <a:r>
              <a:rPr lang="en-US" dirty="0" smtClean="0"/>
              <a:t>.</a:t>
            </a:r>
          </a:p>
          <a:p>
            <a:r>
              <a:rPr lang="en-US" dirty="0" smtClean="0"/>
              <a:t>Make sure submitter has clearly stated the reason for the referral</a:t>
            </a:r>
          </a:p>
          <a:p>
            <a:r>
              <a:rPr lang="en-US" u="sng" dirty="0" smtClean="0"/>
              <a:t>Supervisor or designee must review and approve before the referral is routed to TSC</a:t>
            </a:r>
            <a:endParaRPr lang="en-US" u="sng" dirty="0"/>
          </a:p>
          <a:p>
            <a:endParaRPr lang="en-US" dirty="0"/>
          </a:p>
        </p:txBody>
      </p:sp>
      <p:sp>
        <p:nvSpPr>
          <p:cNvPr id="6" name="Title 5"/>
          <p:cNvSpPr>
            <a:spLocks noGrp="1"/>
          </p:cNvSpPr>
          <p:nvPr>
            <p:ph type="title"/>
          </p:nvPr>
        </p:nvSpPr>
        <p:spPr>
          <a:xfrm>
            <a:off x="838200" y="891462"/>
            <a:ext cx="10515600" cy="1097882"/>
          </a:xfrm>
        </p:spPr>
        <p:txBody>
          <a:bodyPr>
            <a:normAutofit fontScale="90000"/>
          </a:bodyPr>
          <a:lstStyle/>
          <a:p>
            <a:r>
              <a:rPr lang="en-US" b="1" dirty="0" smtClean="0">
                <a:latin typeface="+mn-lt"/>
              </a:rPr>
              <a:t>Submitter’s Immediate Supervisor or designee responsibilities:</a:t>
            </a:r>
            <a:r>
              <a:rPr lang="en-US" dirty="0" smtClean="0"/>
              <a:t>	</a:t>
            </a:r>
            <a:endParaRPr lang="en-US" dirty="0"/>
          </a:p>
        </p:txBody>
      </p:sp>
    </p:spTree>
    <p:extLst>
      <p:ext uri="{BB962C8B-B14F-4D97-AF65-F5344CB8AC3E}">
        <p14:creationId xmlns:p14="http://schemas.microsoft.com/office/powerpoint/2010/main" val="329301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18</a:t>
            </a:fld>
            <a:endParaRPr lang="en-US" dirty="0"/>
          </a:p>
        </p:txBody>
      </p:sp>
      <p:sp>
        <p:nvSpPr>
          <p:cNvPr id="5" name="Content Placeholder 4"/>
          <p:cNvSpPr>
            <a:spLocks noGrp="1"/>
          </p:cNvSpPr>
          <p:nvPr>
            <p:ph sz="half" idx="2"/>
          </p:nvPr>
        </p:nvSpPr>
        <p:spPr/>
        <p:txBody>
          <a:bodyPr/>
          <a:lstStyle/>
          <a:p>
            <a:r>
              <a:rPr lang="en-US" dirty="0" smtClean="0"/>
              <a:t>Have an initial discussion within 10 business days of the referral being routed to the committee</a:t>
            </a:r>
          </a:p>
          <a:p>
            <a:r>
              <a:rPr lang="en-US" dirty="0" smtClean="0"/>
              <a:t>Determine if auxiliary member representation is needed for input on the case </a:t>
            </a:r>
          </a:p>
          <a:p>
            <a:r>
              <a:rPr lang="en-US" dirty="0" smtClean="0"/>
              <a:t>Provide recommendations </a:t>
            </a:r>
            <a:endParaRPr lang="en-US" dirty="0"/>
          </a:p>
        </p:txBody>
      </p:sp>
      <p:sp>
        <p:nvSpPr>
          <p:cNvPr id="6" name="Title 5"/>
          <p:cNvSpPr>
            <a:spLocks noGrp="1"/>
          </p:cNvSpPr>
          <p:nvPr>
            <p:ph type="title"/>
          </p:nvPr>
        </p:nvSpPr>
        <p:spPr/>
        <p:txBody>
          <a:bodyPr/>
          <a:lstStyle/>
          <a:p>
            <a:r>
              <a:rPr lang="en-US" b="1" dirty="0" smtClean="0">
                <a:latin typeface="+mn-lt"/>
              </a:rPr>
              <a:t>TSC Members will:</a:t>
            </a:r>
            <a:endParaRPr lang="en-US" b="1" dirty="0">
              <a:latin typeface="+mn-lt"/>
            </a:endParaRPr>
          </a:p>
        </p:txBody>
      </p:sp>
    </p:spTree>
    <p:extLst>
      <p:ext uri="{BB962C8B-B14F-4D97-AF65-F5344CB8AC3E}">
        <p14:creationId xmlns:p14="http://schemas.microsoft.com/office/powerpoint/2010/main" val="325286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19</a:t>
            </a:fld>
            <a:endParaRPr lang="en-US" dirty="0"/>
          </a:p>
        </p:txBody>
      </p:sp>
      <p:sp>
        <p:nvSpPr>
          <p:cNvPr id="5" name="Content Placeholder 4"/>
          <p:cNvSpPr>
            <a:spLocks noGrp="1"/>
          </p:cNvSpPr>
          <p:nvPr>
            <p:ph sz="half" idx="2"/>
          </p:nvPr>
        </p:nvSpPr>
        <p:spPr/>
        <p:txBody>
          <a:bodyPr/>
          <a:lstStyle/>
          <a:p>
            <a:r>
              <a:rPr lang="en-US" dirty="0" smtClean="0"/>
              <a:t>Facilitate the TSC meeting</a:t>
            </a:r>
          </a:p>
          <a:p>
            <a:r>
              <a:rPr lang="en-US" dirty="0" smtClean="0"/>
              <a:t>Provide guidance to the TSC Coordinator as needed</a:t>
            </a:r>
          </a:p>
          <a:p>
            <a:r>
              <a:rPr lang="en-US" dirty="0" smtClean="0"/>
              <a:t>Collaborate with MCL Management as needed</a:t>
            </a:r>
            <a:endParaRPr lang="en-US" dirty="0"/>
          </a:p>
        </p:txBody>
      </p:sp>
      <p:sp>
        <p:nvSpPr>
          <p:cNvPr id="6" name="Title 5"/>
          <p:cNvSpPr>
            <a:spLocks noGrp="1"/>
          </p:cNvSpPr>
          <p:nvPr>
            <p:ph type="title"/>
          </p:nvPr>
        </p:nvSpPr>
        <p:spPr/>
        <p:txBody>
          <a:bodyPr/>
          <a:lstStyle/>
          <a:p>
            <a:r>
              <a:rPr lang="en-US" b="1" dirty="0">
                <a:latin typeface="+mn-lt"/>
              </a:rPr>
              <a:t>TSC </a:t>
            </a:r>
            <a:r>
              <a:rPr lang="en-US" b="1" dirty="0" smtClean="0">
                <a:latin typeface="+mn-lt"/>
              </a:rPr>
              <a:t>Chair or designee will:</a:t>
            </a:r>
            <a:endParaRPr lang="en-US" b="1" dirty="0">
              <a:latin typeface="+mn-lt"/>
            </a:endParaRPr>
          </a:p>
        </p:txBody>
      </p:sp>
    </p:spTree>
    <p:extLst>
      <p:ext uri="{BB962C8B-B14F-4D97-AF65-F5344CB8AC3E}">
        <p14:creationId xmlns:p14="http://schemas.microsoft.com/office/powerpoint/2010/main" val="296372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35A44F-0B46-0144-9406-BEEFAFBECA74}" type="slidenum">
              <a:rPr lang="en-US" smtClean="0"/>
              <a:t>2</a:t>
            </a:fld>
            <a:endParaRPr lang="en-US" dirty="0"/>
          </a:p>
        </p:txBody>
      </p:sp>
      <p:sp>
        <p:nvSpPr>
          <p:cNvPr id="7" name="Title 6"/>
          <p:cNvSpPr>
            <a:spLocks noGrp="1"/>
          </p:cNvSpPr>
          <p:nvPr>
            <p:ph type="title"/>
          </p:nvPr>
        </p:nvSpPr>
        <p:spPr/>
        <p:txBody>
          <a:bodyPr>
            <a:normAutofit/>
          </a:bodyPr>
          <a:lstStyle/>
          <a:p>
            <a:r>
              <a:rPr lang="en-US" sz="3200" b="1" dirty="0">
                <a:latin typeface="+mn-lt"/>
              </a:rPr>
              <a:t>Transition Support Committee</a:t>
            </a:r>
          </a:p>
        </p:txBody>
      </p:sp>
      <p:sp>
        <p:nvSpPr>
          <p:cNvPr id="8" name="Rectangle 7"/>
          <p:cNvSpPr/>
          <p:nvPr/>
        </p:nvSpPr>
        <p:spPr>
          <a:xfrm>
            <a:off x="837945" y="1970544"/>
            <a:ext cx="10221686" cy="3416320"/>
          </a:xfrm>
          <a:prstGeom prst="rect">
            <a:avLst/>
          </a:prstGeom>
        </p:spPr>
        <p:txBody>
          <a:bodyPr wrap="square">
            <a:spAutoFit/>
          </a:bodyPr>
          <a:lstStyle/>
          <a:p>
            <a:r>
              <a:rPr lang="en-US" i="1" dirty="0">
                <a:solidFill>
                  <a:srgbClr val="000000"/>
                </a:solidFill>
                <a:latin typeface="AAAAAE+Calibri-Italic"/>
              </a:rPr>
              <a:t>58. LDH will create a Transition Support Committee to assist in addressing and overcoming barriers to transition for individual members of the Target Population when transition team members working with service providers, the individual, and the individual’s informal supports cannot successfully overcome those barriers. The Transition Support Committee will include personnel from OAAS and OBH, and ad hoc representation as needed to address particular barriers in individual cases as well as systemic barriers affecting multiple members of the Target Population. Additional members with experience and expertise in how to successfully resolve barriers to discharge may include OCDD, Assertive Community Treatment team members, Permanent Supportive Housing staff and/or providers, community physical and home health providers, representatives of agencies responsible for benefits determinations, Adult Protective Services staff, LGEs, and certified peer specialists. A list of such ad hoc members shall be approved by the Expert. </a:t>
            </a:r>
            <a:endParaRPr lang="en-US" dirty="0"/>
          </a:p>
        </p:txBody>
      </p:sp>
    </p:spTree>
    <p:extLst>
      <p:ext uri="{BB962C8B-B14F-4D97-AF65-F5344CB8AC3E}">
        <p14:creationId xmlns:p14="http://schemas.microsoft.com/office/powerpoint/2010/main" val="331730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20</a:t>
            </a:fld>
            <a:endParaRPr lang="en-US" dirty="0"/>
          </a:p>
        </p:txBody>
      </p:sp>
      <p:sp>
        <p:nvSpPr>
          <p:cNvPr id="5" name="Content Placeholder 4"/>
          <p:cNvSpPr>
            <a:spLocks noGrp="1"/>
          </p:cNvSpPr>
          <p:nvPr>
            <p:ph sz="half" idx="2"/>
          </p:nvPr>
        </p:nvSpPr>
        <p:spPr/>
        <p:txBody>
          <a:bodyPr/>
          <a:lstStyle/>
          <a:p>
            <a:r>
              <a:rPr lang="en-US" dirty="0" smtClean="0"/>
              <a:t>Take notes during the TSC meeting</a:t>
            </a:r>
          </a:p>
          <a:p>
            <a:r>
              <a:rPr lang="en-US" dirty="0" smtClean="0"/>
              <a:t>Enter all notes and action items into each TSC referral in SharePoint</a:t>
            </a:r>
          </a:p>
          <a:p>
            <a:r>
              <a:rPr lang="en-US" dirty="0" smtClean="0"/>
              <a:t>Communicate with the transition team via email as needed</a:t>
            </a:r>
            <a:endParaRPr lang="en-US" dirty="0"/>
          </a:p>
        </p:txBody>
      </p:sp>
      <p:sp>
        <p:nvSpPr>
          <p:cNvPr id="6" name="Title 5"/>
          <p:cNvSpPr>
            <a:spLocks noGrp="1"/>
          </p:cNvSpPr>
          <p:nvPr>
            <p:ph type="title"/>
          </p:nvPr>
        </p:nvSpPr>
        <p:spPr/>
        <p:txBody>
          <a:bodyPr/>
          <a:lstStyle/>
          <a:p>
            <a:r>
              <a:rPr lang="en-US" b="1" dirty="0" smtClean="0">
                <a:latin typeface="+mn-lt"/>
              </a:rPr>
              <a:t>TSC Coordinator will:</a:t>
            </a:r>
            <a:endParaRPr lang="en-US" b="1" dirty="0">
              <a:latin typeface="+mn-lt"/>
            </a:endParaRPr>
          </a:p>
        </p:txBody>
      </p:sp>
    </p:spTree>
    <p:extLst>
      <p:ext uri="{BB962C8B-B14F-4D97-AF65-F5344CB8AC3E}">
        <p14:creationId xmlns:p14="http://schemas.microsoft.com/office/powerpoint/2010/main" val="47376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21</a:t>
            </a:fld>
            <a:endParaRPr lang="en-US" dirty="0"/>
          </a:p>
        </p:txBody>
      </p:sp>
      <p:sp>
        <p:nvSpPr>
          <p:cNvPr id="5" name="Content Placeholder 4"/>
          <p:cNvSpPr>
            <a:spLocks noGrp="1"/>
          </p:cNvSpPr>
          <p:nvPr>
            <p:ph sz="half" idx="2"/>
          </p:nvPr>
        </p:nvSpPr>
        <p:spPr>
          <a:xfrm>
            <a:off x="6228347" y="1828800"/>
            <a:ext cx="4991100" cy="4180974"/>
          </a:xfrm>
        </p:spPr>
        <p:txBody>
          <a:bodyPr>
            <a:normAutofit fontScale="70000" lnSpcReduction="20000"/>
          </a:bodyPr>
          <a:lstStyle/>
          <a:p>
            <a:r>
              <a:rPr lang="en-US" dirty="0"/>
              <a:t>Ms. </a:t>
            </a:r>
            <a:r>
              <a:rPr lang="en-US" dirty="0" smtClean="0"/>
              <a:t>Jane is </a:t>
            </a:r>
            <a:r>
              <a:rPr lang="en-US" dirty="0"/>
              <a:t>a 73 year old female who resides at </a:t>
            </a:r>
            <a:r>
              <a:rPr lang="en-US" dirty="0" smtClean="0"/>
              <a:t>Cherry Lane Nursing Home. </a:t>
            </a:r>
            <a:r>
              <a:rPr lang="en-US" dirty="0"/>
              <a:t>She was admitted into the facility on 5/16/23 and has not transitioned. </a:t>
            </a:r>
            <a:endParaRPr lang="en-US" dirty="0" smtClean="0"/>
          </a:p>
          <a:p>
            <a:r>
              <a:rPr lang="en-US" dirty="0" smtClean="0"/>
              <a:t>She likes to attend bingo every Tuesday. She is able to voice her preferences on a basic level such as what she wants to wear each day. </a:t>
            </a:r>
            <a:r>
              <a:rPr lang="en-US" dirty="0"/>
              <a:t>She receives dialysis 3 times per </a:t>
            </a:r>
            <a:r>
              <a:rPr lang="en-US" dirty="0" smtClean="0"/>
              <a:t>week (Mon, Wed, Fri).</a:t>
            </a:r>
            <a:r>
              <a:rPr lang="en-US" dirty="0"/>
              <a:t>  Her daughter </a:t>
            </a:r>
            <a:r>
              <a:rPr lang="en-US" dirty="0" smtClean="0"/>
              <a:t>is her POA and </a:t>
            </a:r>
            <a:r>
              <a:rPr lang="en-US" dirty="0"/>
              <a:t>calls her on the </a:t>
            </a:r>
            <a:r>
              <a:rPr lang="en-US" dirty="0" smtClean="0"/>
              <a:t>phone at the NF </a:t>
            </a:r>
            <a:r>
              <a:rPr lang="en-US" dirty="0"/>
              <a:t>regularly</a:t>
            </a:r>
            <a:r>
              <a:rPr lang="en-US" dirty="0" smtClean="0"/>
              <a:t>.</a:t>
            </a:r>
          </a:p>
          <a:p>
            <a:r>
              <a:rPr lang="en-US" dirty="0" smtClean="0"/>
              <a:t>She has Type 2 diabetes with neuropathy, chronic osteomyelitis of left ankle/foot, absence of left great toe, other left toe, and other right toe, end stage renal disease, and paranoid schizophrenia.</a:t>
            </a:r>
          </a:p>
          <a:p>
            <a:pPr marL="0" indent="0">
              <a:buNone/>
            </a:pPr>
            <a:endParaRPr lang="en-US" dirty="0" smtClean="0"/>
          </a:p>
        </p:txBody>
      </p:sp>
      <p:sp>
        <p:nvSpPr>
          <p:cNvPr id="6" name="Title 5"/>
          <p:cNvSpPr>
            <a:spLocks noGrp="1"/>
          </p:cNvSpPr>
          <p:nvPr>
            <p:ph type="title"/>
          </p:nvPr>
        </p:nvSpPr>
        <p:spPr>
          <a:xfrm>
            <a:off x="922421" y="541810"/>
            <a:ext cx="10515600" cy="1097882"/>
          </a:xfrm>
        </p:spPr>
        <p:txBody>
          <a:bodyPr/>
          <a:lstStyle/>
          <a:p>
            <a:r>
              <a:rPr lang="en-US" b="1" dirty="0">
                <a:latin typeface="+mn-lt"/>
              </a:rPr>
              <a:t>Referral Example</a:t>
            </a:r>
            <a:endParaRPr lang="en-US" dirty="0">
              <a:latin typeface="+mn-lt"/>
            </a:endParaRPr>
          </a:p>
        </p:txBody>
      </p:sp>
      <p:cxnSp>
        <p:nvCxnSpPr>
          <p:cNvPr id="8" name="Straight Arrow Connector 7"/>
          <p:cNvCxnSpPr/>
          <p:nvPr/>
        </p:nvCxnSpPr>
        <p:spPr>
          <a:xfrm>
            <a:off x="3416967" y="2266002"/>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5877" y="1771972"/>
            <a:ext cx="2299295" cy="788068"/>
          </a:xfrm>
          <a:prstGeom prst="rect">
            <a:avLst/>
          </a:prstGeom>
          <a:solidFill>
            <a:schemeClr val="accent1">
              <a:lumMod val="20000"/>
              <a:lumOff val="80000"/>
            </a:schemeClr>
          </a:solidFill>
        </p:spPr>
        <p:txBody>
          <a:bodyPr vert="horz" wrap="square" lIns="91440" tIns="45720" rIns="91440" bIns="45720" rtlCol="0" anchor="b">
            <a:normAutofit fontScale="85000" lnSpcReduction="10000"/>
          </a:bodyPr>
          <a:lstStyle/>
          <a:p>
            <a:pPr algn="l"/>
            <a:r>
              <a:rPr lang="en-US" dirty="0" smtClean="0"/>
              <a:t>Tells us where the person currently resides/how long she’s been there</a:t>
            </a:r>
          </a:p>
        </p:txBody>
      </p:sp>
      <p:cxnSp>
        <p:nvCxnSpPr>
          <p:cNvPr id="10" name="Straight Arrow Connector 9"/>
          <p:cNvCxnSpPr/>
          <p:nvPr/>
        </p:nvCxnSpPr>
        <p:spPr>
          <a:xfrm flipV="1">
            <a:off x="3416967" y="3502484"/>
            <a:ext cx="2634915" cy="60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1942" y="3776438"/>
            <a:ext cx="1937086" cy="547632"/>
          </a:xfrm>
          <a:prstGeom prst="rect">
            <a:avLst/>
          </a:prstGeom>
        </p:spPr>
        <p:txBody>
          <a:bodyPr vert="horz" wrap="none" lIns="91440" tIns="45720" rIns="91440" bIns="45720" rtlCol="0" anchor="b">
            <a:normAutofit/>
          </a:bodyPr>
          <a:lstStyle/>
          <a:p>
            <a:pPr algn="l"/>
            <a:endParaRPr lang="en-US" sz="1050" dirty="0" smtClean="0"/>
          </a:p>
        </p:txBody>
      </p:sp>
      <p:sp>
        <p:nvSpPr>
          <p:cNvPr id="12" name="TextBox 11"/>
          <p:cNvSpPr txBox="1"/>
          <p:nvPr/>
        </p:nvSpPr>
        <p:spPr>
          <a:xfrm>
            <a:off x="1124953" y="2604837"/>
            <a:ext cx="1961147" cy="598766"/>
          </a:xfrm>
          <a:prstGeom prst="rect">
            <a:avLst/>
          </a:prstGeom>
        </p:spPr>
        <p:txBody>
          <a:bodyPr vert="horz" wrap="square" lIns="91440" tIns="45720" rIns="91440" bIns="45720" rtlCol="0" anchor="b">
            <a:normAutofit/>
          </a:bodyPr>
          <a:lstStyle/>
          <a:p>
            <a:pPr algn="l"/>
            <a:endParaRPr lang="en-US" dirty="0" smtClean="0"/>
          </a:p>
        </p:txBody>
      </p:sp>
      <p:sp>
        <p:nvSpPr>
          <p:cNvPr id="13" name="TextBox 12"/>
          <p:cNvSpPr txBox="1"/>
          <p:nvPr/>
        </p:nvSpPr>
        <p:spPr>
          <a:xfrm>
            <a:off x="969174" y="4748637"/>
            <a:ext cx="2272703" cy="774381"/>
          </a:xfrm>
          <a:prstGeom prst="rect">
            <a:avLst/>
          </a:prstGeom>
          <a:solidFill>
            <a:schemeClr val="accent1">
              <a:lumMod val="20000"/>
              <a:lumOff val="80000"/>
            </a:schemeClr>
          </a:solidFill>
        </p:spPr>
        <p:txBody>
          <a:bodyPr vert="horz" wrap="square" lIns="91440" tIns="45720" rIns="91440" bIns="45720" rtlCol="0" anchor="b">
            <a:normAutofit fontScale="25000" lnSpcReduction="20000"/>
          </a:bodyPr>
          <a:lstStyle/>
          <a:p>
            <a:endParaRPr lang="en-US" sz="5600" dirty="0" smtClean="0"/>
          </a:p>
          <a:p>
            <a:r>
              <a:rPr lang="en-US" sz="6400" dirty="0" smtClean="0"/>
              <a:t>Lists </a:t>
            </a:r>
            <a:r>
              <a:rPr lang="en-US" sz="6400" dirty="0"/>
              <a:t>main diagnoses affecting her condition</a:t>
            </a:r>
          </a:p>
          <a:p>
            <a:endParaRPr lang="en-US" dirty="0"/>
          </a:p>
          <a:p>
            <a:pPr algn="l"/>
            <a:endParaRPr lang="en-US" dirty="0" smtClean="0"/>
          </a:p>
        </p:txBody>
      </p:sp>
      <p:cxnSp>
        <p:nvCxnSpPr>
          <p:cNvPr id="15" name="Straight Arrow Connector 14"/>
          <p:cNvCxnSpPr/>
          <p:nvPr/>
        </p:nvCxnSpPr>
        <p:spPr>
          <a:xfrm>
            <a:off x="3416967" y="5098450"/>
            <a:ext cx="27094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44741" y="4932947"/>
            <a:ext cx="2173705" cy="673573"/>
          </a:xfrm>
          <a:prstGeom prst="rect">
            <a:avLst/>
          </a:prstGeom>
        </p:spPr>
        <p:txBody>
          <a:bodyPr vert="horz" wrap="square" lIns="91440" tIns="45720" rIns="91440" bIns="45720" rtlCol="0" anchor="b">
            <a:normAutofit/>
          </a:bodyPr>
          <a:lstStyle/>
          <a:p>
            <a:pPr algn="l"/>
            <a:endParaRPr lang="en-US" dirty="0" smtClean="0"/>
          </a:p>
        </p:txBody>
      </p:sp>
      <p:sp>
        <p:nvSpPr>
          <p:cNvPr id="22" name="TextBox 21"/>
          <p:cNvSpPr txBox="1"/>
          <p:nvPr/>
        </p:nvSpPr>
        <p:spPr>
          <a:xfrm>
            <a:off x="955877" y="3138202"/>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Describes person’s daily life and supports available</a:t>
            </a:r>
          </a:p>
        </p:txBody>
      </p:sp>
    </p:spTree>
    <p:extLst>
      <p:ext uri="{BB962C8B-B14F-4D97-AF65-F5344CB8AC3E}">
        <p14:creationId xmlns:p14="http://schemas.microsoft.com/office/powerpoint/2010/main" val="98882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22</a:t>
            </a:fld>
            <a:endParaRPr lang="en-US" dirty="0"/>
          </a:p>
        </p:txBody>
      </p:sp>
      <p:sp>
        <p:nvSpPr>
          <p:cNvPr id="5" name="Content Placeholder 4"/>
          <p:cNvSpPr>
            <a:spLocks noGrp="1"/>
          </p:cNvSpPr>
          <p:nvPr>
            <p:ph sz="half" idx="2"/>
          </p:nvPr>
        </p:nvSpPr>
        <p:spPr>
          <a:xfrm>
            <a:off x="6972300" y="1828800"/>
            <a:ext cx="4367463" cy="3921147"/>
          </a:xfrm>
        </p:spPr>
        <p:txBody>
          <a:bodyPr>
            <a:normAutofit fontScale="70000" lnSpcReduction="20000"/>
          </a:bodyPr>
          <a:lstStyle/>
          <a:p>
            <a:r>
              <a:rPr lang="en-US" sz="1800" dirty="0" smtClean="0"/>
              <a:t>Ms. Jane has a </a:t>
            </a:r>
            <a:r>
              <a:rPr lang="en-US" sz="1800" dirty="0"/>
              <a:t>history of wandering, </a:t>
            </a:r>
            <a:r>
              <a:rPr lang="en-US" sz="1800" dirty="0" smtClean="0"/>
              <a:t>hallucinations</a:t>
            </a:r>
            <a:r>
              <a:rPr lang="en-US" sz="1800" dirty="0"/>
              <a:t>, and being combative. Before </a:t>
            </a:r>
            <a:r>
              <a:rPr lang="en-US" sz="1800" dirty="0" smtClean="0"/>
              <a:t>she was admitted into the NF, </a:t>
            </a:r>
            <a:r>
              <a:rPr lang="en-US" sz="1800" dirty="0"/>
              <a:t>she was not compliant with taking her medication, </a:t>
            </a:r>
            <a:r>
              <a:rPr lang="en-US" sz="1800" dirty="0" smtClean="0"/>
              <a:t>including sliding scale insulin administration. In the community, Ms</a:t>
            </a:r>
            <a:r>
              <a:rPr lang="en-US" sz="1800" dirty="0"/>
              <a:t>. Jane will need PCA assistance, assistance with managing her behaviors, and </a:t>
            </a:r>
            <a:r>
              <a:rPr lang="en-US" sz="1800" dirty="0" smtClean="0"/>
              <a:t>assistance with managing her medications.</a:t>
            </a:r>
          </a:p>
          <a:p>
            <a:r>
              <a:rPr lang="en-US" sz="1800" dirty="0" smtClean="0"/>
              <a:t>Ms. Jane has been established with ACT to manage her behavioral health. TC </a:t>
            </a:r>
            <a:r>
              <a:rPr lang="en-US" sz="1800" dirty="0"/>
              <a:t>spoke with her daughter, who was the main contact at the start of the </a:t>
            </a:r>
            <a:r>
              <a:rPr lang="en-US" sz="1800" dirty="0" smtClean="0"/>
              <a:t>transition, to determine the level of assistance she could provide Ms. Jane. </a:t>
            </a:r>
            <a:r>
              <a:rPr lang="en-US" sz="1800" dirty="0"/>
              <a:t>However, </a:t>
            </a:r>
            <a:r>
              <a:rPr lang="en-US" sz="1800" dirty="0" smtClean="0"/>
              <a:t>her daughter </a:t>
            </a:r>
            <a:r>
              <a:rPr lang="en-US" sz="1800" dirty="0"/>
              <a:t>has since moved and will no longer be a part of her mom’s care. Her other daughter </a:t>
            </a:r>
            <a:r>
              <a:rPr lang="en-US" sz="1800" dirty="0" smtClean="0"/>
              <a:t>is now </a:t>
            </a:r>
            <a:r>
              <a:rPr lang="en-US" sz="1800" dirty="0"/>
              <a:t>the point of contact, but reports being unable to provide care due to living out of </a:t>
            </a:r>
            <a:r>
              <a:rPr lang="en-US" sz="1800" dirty="0" smtClean="0"/>
              <a:t>state. </a:t>
            </a:r>
            <a:r>
              <a:rPr lang="en-US" sz="1800" b="1" dirty="0" smtClean="0"/>
              <a:t>A </a:t>
            </a:r>
            <a:r>
              <a:rPr lang="en-US" sz="1800" b="1" dirty="0"/>
              <a:t>waiver offer was requested, but </a:t>
            </a:r>
            <a:r>
              <a:rPr lang="en-US" sz="1800" b="1" dirty="0" smtClean="0"/>
              <a:t>CCW will </a:t>
            </a:r>
            <a:r>
              <a:rPr lang="en-US" sz="1800" b="1" dirty="0"/>
              <a:t>only provide support 56 hours of the week. Outside of waiver hours, Ms. Jane will have no other support</a:t>
            </a:r>
            <a:r>
              <a:rPr lang="en-US" sz="1800" b="1" dirty="0" smtClean="0"/>
              <a:t>.</a:t>
            </a:r>
          </a:p>
          <a:p>
            <a:r>
              <a:rPr lang="en-US" sz="1800" dirty="0" smtClean="0"/>
              <a:t>Attached </a:t>
            </a:r>
            <a:r>
              <a:rPr lang="en-US" sz="1800" dirty="0"/>
              <a:t>are notes from the nursing facility detailing instances of </a:t>
            </a:r>
            <a:r>
              <a:rPr lang="en-US" sz="1800" dirty="0" smtClean="0"/>
              <a:t>combative and hallucinatory behavior  (page 17) and medication refusal/inability to self-administer insulin (page 41).</a:t>
            </a:r>
          </a:p>
        </p:txBody>
      </p:sp>
      <p:sp>
        <p:nvSpPr>
          <p:cNvPr id="6" name="Title 5"/>
          <p:cNvSpPr>
            <a:spLocks noGrp="1"/>
          </p:cNvSpPr>
          <p:nvPr>
            <p:ph type="title"/>
          </p:nvPr>
        </p:nvSpPr>
        <p:spPr/>
        <p:txBody>
          <a:bodyPr/>
          <a:lstStyle/>
          <a:p>
            <a:r>
              <a:rPr lang="en-US" b="1" dirty="0">
                <a:latin typeface="+mn-lt"/>
              </a:rPr>
              <a:t>Referral Example</a:t>
            </a:r>
          </a:p>
        </p:txBody>
      </p:sp>
      <p:sp>
        <p:nvSpPr>
          <p:cNvPr id="8" name="TextBox 7"/>
          <p:cNvSpPr txBox="1"/>
          <p:nvPr/>
        </p:nvSpPr>
        <p:spPr>
          <a:xfrm>
            <a:off x="1097212" y="3353739"/>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Details the outcome of TC’s attempts to overcome barriers</a:t>
            </a:r>
          </a:p>
        </p:txBody>
      </p:sp>
      <p:cxnSp>
        <p:nvCxnSpPr>
          <p:cNvPr id="9" name="Straight Arrow Connector 8"/>
          <p:cNvCxnSpPr/>
          <p:nvPr/>
        </p:nvCxnSpPr>
        <p:spPr>
          <a:xfrm>
            <a:off x="3803984" y="2165684"/>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3026" y="3152274"/>
            <a:ext cx="2221832" cy="715879"/>
          </a:xfrm>
          <a:prstGeom prst="rect">
            <a:avLst/>
          </a:prstGeom>
        </p:spPr>
        <p:txBody>
          <a:bodyPr vert="horz" wrap="square" lIns="91440" tIns="45720" rIns="91440" bIns="45720" rtlCol="0" anchor="b">
            <a:normAutofit/>
          </a:bodyPr>
          <a:lstStyle/>
          <a:p>
            <a:pPr algn="l"/>
            <a:endParaRPr lang="en-US" dirty="0" smtClean="0"/>
          </a:p>
        </p:txBody>
      </p:sp>
      <p:sp>
        <p:nvSpPr>
          <p:cNvPr id="13" name="TextBox 12"/>
          <p:cNvSpPr txBox="1"/>
          <p:nvPr/>
        </p:nvSpPr>
        <p:spPr>
          <a:xfrm>
            <a:off x="1097212" y="4527892"/>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Reference to supporting documentation</a:t>
            </a:r>
          </a:p>
        </p:txBody>
      </p:sp>
      <p:cxnSp>
        <p:nvCxnSpPr>
          <p:cNvPr id="14" name="Straight Arrow Connector 13"/>
          <p:cNvCxnSpPr/>
          <p:nvPr/>
        </p:nvCxnSpPr>
        <p:spPr>
          <a:xfrm>
            <a:off x="3761872" y="3843640"/>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97212" y="1937192"/>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Explains barriers to transitions</a:t>
            </a:r>
          </a:p>
        </p:txBody>
      </p:sp>
      <p:cxnSp>
        <p:nvCxnSpPr>
          <p:cNvPr id="18" name="Straight Arrow Connector 17"/>
          <p:cNvCxnSpPr/>
          <p:nvPr/>
        </p:nvCxnSpPr>
        <p:spPr>
          <a:xfrm>
            <a:off x="3761872" y="4983447"/>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49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23</a:t>
            </a:fld>
            <a:endParaRPr lang="en-US" dirty="0"/>
          </a:p>
        </p:txBody>
      </p:sp>
      <p:sp>
        <p:nvSpPr>
          <p:cNvPr id="5" name="Content Placeholder 4"/>
          <p:cNvSpPr>
            <a:spLocks noGrp="1"/>
          </p:cNvSpPr>
          <p:nvPr>
            <p:ph sz="half" idx="2"/>
          </p:nvPr>
        </p:nvSpPr>
        <p:spPr>
          <a:xfrm>
            <a:off x="7585912" y="1981199"/>
            <a:ext cx="3767888" cy="3921147"/>
          </a:xfrm>
        </p:spPr>
        <p:txBody>
          <a:bodyPr>
            <a:normAutofit fontScale="70000" lnSpcReduction="20000"/>
          </a:bodyPr>
          <a:lstStyle/>
          <a:p>
            <a:pPr marL="0" indent="0">
              <a:buNone/>
            </a:pPr>
            <a:endParaRPr lang="en-US" dirty="0"/>
          </a:p>
          <a:p>
            <a:r>
              <a:rPr lang="en-US" dirty="0" smtClean="0"/>
              <a:t>Ms</a:t>
            </a:r>
            <a:r>
              <a:rPr lang="en-US" dirty="0"/>
              <a:t>. Jane requires weight bearing assistance with bathing, toilet use, and transferring. She requires supervision with eating. </a:t>
            </a:r>
          </a:p>
          <a:p>
            <a:pPr marL="0" indent="0">
              <a:buNone/>
            </a:pPr>
            <a:endParaRPr lang="en-US" dirty="0" smtClean="0"/>
          </a:p>
          <a:p>
            <a:r>
              <a:rPr lang="en-US" dirty="0" smtClean="0"/>
              <a:t>Due </a:t>
            </a:r>
            <a:r>
              <a:rPr lang="en-US" dirty="0"/>
              <a:t>to lack of natural </a:t>
            </a:r>
            <a:r>
              <a:rPr lang="en-US" dirty="0" smtClean="0"/>
              <a:t>support to assist with managing her behavioral and physical health, </a:t>
            </a:r>
            <a:r>
              <a:rPr lang="en-US" dirty="0"/>
              <a:t>TC feels that OAAS cannot ensure her health and safety in the </a:t>
            </a:r>
            <a:r>
              <a:rPr lang="en-US" dirty="0" smtClean="0"/>
              <a:t>community. </a:t>
            </a:r>
            <a:r>
              <a:rPr lang="en-US" dirty="0"/>
              <a:t>TC is </a:t>
            </a:r>
            <a:r>
              <a:rPr lang="en-US" dirty="0" smtClean="0"/>
              <a:t>requesting </a:t>
            </a:r>
            <a:r>
              <a:rPr lang="en-US" dirty="0"/>
              <a:t>closure of the waiver offer </a:t>
            </a:r>
            <a:r>
              <a:rPr lang="en-US" dirty="0" smtClean="0"/>
              <a:t>and her MCL case at this time. </a:t>
            </a:r>
            <a:endParaRPr lang="en-US" dirty="0"/>
          </a:p>
        </p:txBody>
      </p:sp>
      <p:sp>
        <p:nvSpPr>
          <p:cNvPr id="6" name="Title 5"/>
          <p:cNvSpPr>
            <a:spLocks noGrp="1"/>
          </p:cNvSpPr>
          <p:nvPr>
            <p:ph type="title"/>
          </p:nvPr>
        </p:nvSpPr>
        <p:spPr/>
        <p:txBody>
          <a:bodyPr/>
          <a:lstStyle/>
          <a:p>
            <a:r>
              <a:rPr lang="en-US" b="1" dirty="0">
                <a:latin typeface="+mn-lt"/>
              </a:rPr>
              <a:t>Referral Example</a:t>
            </a:r>
            <a:endParaRPr lang="en-US" dirty="0">
              <a:latin typeface="+mn-lt"/>
            </a:endParaRPr>
          </a:p>
        </p:txBody>
      </p:sp>
      <p:sp>
        <p:nvSpPr>
          <p:cNvPr id="7" name="TextBox 6"/>
          <p:cNvSpPr txBox="1"/>
          <p:nvPr/>
        </p:nvSpPr>
        <p:spPr>
          <a:xfrm>
            <a:off x="838200" y="3987535"/>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Specific reason for the referral</a:t>
            </a:r>
          </a:p>
        </p:txBody>
      </p:sp>
      <p:cxnSp>
        <p:nvCxnSpPr>
          <p:cNvPr id="8" name="Straight Arrow Connector 7"/>
          <p:cNvCxnSpPr/>
          <p:nvPr/>
        </p:nvCxnSpPr>
        <p:spPr>
          <a:xfrm>
            <a:off x="3551320" y="4275605"/>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2230044"/>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Description of current ADL needs</a:t>
            </a:r>
          </a:p>
        </p:txBody>
      </p:sp>
      <p:cxnSp>
        <p:nvCxnSpPr>
          <p:cNvPr id="10" name="Straight Arrow Connector 9"/>
          <p:cNvCxnSpPr/>
          <p:nvPr/>
        </p:nvCxnSpPr>
        <p:spPr>
          <a:xfrm>
            <a:off x="3551321" y="2536637"/>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9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smtClean="0"/>
              <a:t>Point of Contact for TSC related issues:</a:t>
            </a:r>
            <a:endParaRPr lang="en-US" sz="3600" b="1" dirty="0"/>
          </a:p>
        </p:txBody>
      </p:sp>
      <p:sp>
        <p:nvSpPr>
          <p:cNvPr id="3" name="Text Placeholder 2"/>
          <p:cNvSpPr>
            <a:spLocks noGrp="1"/>
          </p:cNvSpPr>
          <p:nvPr>
            <p:ph type="body" sz="quarter" idx="11"/>
          </p:nvPr>
        </p:nvSpPr>
        <p:spPr>
          <a:xfrm>
            <a:off x="3102505" y="3937725"/>
            <a:ext cx="5880100" cy="1572527"/>
          </a:xfrm>
        </p:spPr>
        <p:txBody>
          <a:bodyPr>
            <a:normAutofit/>
          </a:bodyPr>
          <a:lstStyle/>
          <a:p>
            <a:r>
              <a:rPr lang="en-US" sz="2400" b="1" dirty="0" smtClean="0"/>
              <a:t>Frances Landry-Rippy</a:t>
            </a:r>
          </a:p>
          <a:p>
            <a:r>
              <a:rPr lang="en-US" sz="2400" b="1" dirty="0" smtClean="0"/>
              <a:t>Nicole Bolden</a:t>
            </a:r>
          </a:p>
          <a:p>
            <a:r>
              <a:rPr lang="en-US" sz="2400" b="1" dirty="0" smtClean="0"/>
              <a:t>Andre Pierre</a:t>
            </a:r>
            <a:endParaRPr lang="en-US" sz="2400" b="1" dirty="0"/>
          </a:p>
        </p:txBody>
      </p:sp>
    </p:spTree>
    <p:extLst>
      <p:ext uri="{BB962C8B-B14F-4D97-AF65-F5344CB8AC3E}">
        <p14:creationId xmlns:p14="http://schemas.microsoft.com/office/powerpoint/2010/main" val="79481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33F9B2-0FCA-D041-9570-26F15833558E}" type="datetime1">
              <a:rPr lang="en-US" smtClean="0"/>
              <a:t>2/26/2026</a:t>
            </a:fld>
            <a:endParaRPr lang="en-US" dirty="0"/>
          </a:p>
        </p:txBody>
      </p:sp>
      <p:sp>
        <p:nvSpPr>
          <p:cNvPr id="5" name="Footer Placeholder 4"/>
          <p:cNvSpPr>
            <a:spLocks noGrp="1"/>
          </p:cNvSpPr>
          <p:nvPr>
            <p:ph type="ftr" sz="quarter" idx="11"/>
          </p:nvPr>
        </p:nvSpPr>
        <p:spPr/>
        <p:txBody>
          <a:bodyPr/>
          <a:lstStyle/>
          <a:p>
            <a:pPr algn="ctr"/>
            <a:r>
              <a:rPr lang="en-US" dirty="0"/>
              <a:t>My Choice Transition Support Committee Training</a:t>
            </a:r>
          </a:p>
        </p:txBody>
      </p:sp>
      <p:sp>
        <p:nvSpPr>
          <p:cNvPr id="6" name="Slide Number Placeholder 5"/>
          <p:cNvSpPr>
            <a:spLocks noGrp="1"/>
          </p:cNvSpPr>
          <p:nvPr>
            <p:ph type="sldNum" sz="quarter" idx="12"/>
          </p:nvPr>
        </p:nvSpPr>
        <p:spPr/>
        <p:txBody>
          <a:bodyPr/>
          <a:lstStyle/>
          <a:p>
            <a:fld id="{4235A44F-0B46-0144-9406-BEEFAFBECA74}" type="slidenum">
              <a:rPr lang="en-US" smtClean="0"/>
              <a:t>3</a:t>
            </a:fld>
            <a:endParaRPr lang="en-US" dirty="0"/>
          </a:p>
        </p:txBody>
      </p:sp>
      <p:sp>
        <p:nvSpPr>
          <p:cNvPr id="9" name="Content Placeholder 8"/>
          <p:cNvSpPr>
            <a:spLocks noGrp="1"/>
          </p:cNvSpPr>
          <p:nvPr>
            <p:ph sz="half" idx="2"/>
          </p:nvPr>
        </p:nvSpPr>
        <p:spPr/>
        <p:txBody>
          <a:bodyPr>
            <a:normAutofit fontScale="92500" lnSpcReduction="10000"/>
          </a:bodyPr>
          <a:lstStyle/>
          <a:p>
            <a:r>
              <a:rPr lang="en-US" dirty="0"/>
              <a:t>A Transition Support Committee formed in response to the DOJ </a:t>
            </a:r>
            <a:r>
              <a:rPr lang="en-US" dirty="0" smtClean="0"/>
              <a:t>agreement</a:t>
            </a:r>
          </a:p>
          <a:p>
            <a:pPr marL="0" indent="0">
              <a:buNone/>
            </a:pPr>
            <a:endParaRPr lang="en-US" dirty="0"/>
          </a:p>
          <a:p>
            <a:r>
              <a:rPr lang="en-US" dirty="0"/>
              <a:t>Goal is to </a:t>
            </a:r>
            <a:r>
              <a:rPr lang="en-US" b="1" dirty="0"/>
              <a:t>assist in addressing and overcoming barriers to transition </a:t>
            </a:r>
            <a:r>
              <a:rPr lang="en-US" dirty="0"/>
              <a:t>for members of the Target </a:t>
            </a:r>
            <a:r>
              <a:rPr lang="en-US" dirty="0" smtClean="0"/>
              <a:t>Population</a:t>
            </a:r>
          </a:p>
          <a:p>
            <a:pPr marL="0" indent="0">
              <a:buNone/>
            </a:pPr>
            <a:endParaRPr lang="en-US" dirty="0"/>
          </a:p>
          <a:p>
            <a:r>
              <a:rPr lang="en-US" dirty="0" smtClean="0"/>
              <a:t>Initially, the </a:t>
            </a:r>
            <a:r>
              <a:rPr lang="en-US" dirty="0"/>
              <a:t>existing </a:t>
            </a:r>
            <a:r>
              <a:rPr lang="en-US" dirty="0" smtClean="0"/>
              <a:t>OAAS Service </a:t>
            </a:r>
            <a:r>
              <a:rPr lang="en-US" dirty="0"/>
              <a:t>Review Panel (SRP) was utilized. </a:t>
            </a:r>
          </a:p>
          <a:p>
            <a:endParaRPr lang="en-US" sz="3200" dirty="0"/>
          </a:p>
          <a:p>
            <a:r>
              <a:rPr lang="en-US" dirty="0"/>
              <a:t>In May 2023, the new Transition Support Committee </a:t>
            </a:r>
            <a:r>
              <a:rPr lang="en-US" dirty="0" smtClean="0"/>
              <a:t>(TSC) was </a:t>
            </a:r>
            <a:r>
              <a:rPr lang="en-US" dirty="0"/>
              <a:t>developed to more effectively address the specific needs of the My Choice Program.  </a:t>
            </a:r>
          </a:p>
          <a:p>
            <a:endParaRPr lang="en-US" dirty="0"/>
          </a:p>
        </p:txBody>
      </p:sp>
      <p:sp>
        <p:nvSpPr>
          <p:cNvPr id="8" name="Title 7"/>
          <p:cNvSpPr>
            <a:spLocks noGrp="1"/>
          </p:cNvSpPr>
          <p:nvPr>
            <p:ph type="title"/>
          </p:nvPr>
        </p:nvSpPr>
        <p:spPr/>
        <p:txBody>
          <a:bodyPr/>
          <a:lstStyle/>
          <a:p>
            <a:r>
              <a:rPr lang="en-US" b="1" dirty="0">
                <a:latin typeface="+mn-lt"/>
              </a:rPr>
              <a:t>What is My Choice </a:t>
            </a:r>
            <a:r>
              <a:rPr lang="en-US" b="1" dirty="0" smtClean="0">
                <a:latin typeface="+mn-lt"/>
              </a:rPr>
              <a:t>TSC?</a:t>
            </a:r>
            <a:endParaRPr lang="en-US" b="1" dirty="0">
              <a:latin typeface="+mn-lt"/>
            </a:endParaRPr>
          </a:p>
        </p:txBody>
      </p:sp>
    </p:spTree>
    <p:extLst>
      <p:ext uri="{BB962C8B-B14F-4D97-AF65-F5344CB8AC3E}">
        <p14:creationId xmlns:p14="http://schemas.microsoft.com/office/powerpoint/2010/main" val="196483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33F9B2-0FCA-D041-9570-26F15833558E}" type="datetime1">
              <a:rPr lang="en-US" smtClean="0"/>
              <a:t>2/26/2026</a:t>
            </a:fld>
            <a:endParaRPr lang="en-US" dirty="0"/>
          </a:p>
        </p:txBody>
      </p:sp>
      <p:sp>
        <p:nvSpPr>
          <p:cNvPr id="5" name="Footer Placeholder 4"/>
          <p:cNvSpPr>
            <a:spLocks noGrp="1"/>
          </p:cNvSpPr>
          <p:nvPr>
            <p:ph type="ftr" sz="quarter" idx="11"/>
          </p:nvPr>
        </p:nvSpPr>
        <p:spPr/>
        <p:txBody>
          <a:bodyPr/>
          <a:lstStyle/>
          <a:p>
            <a:pPr algn="ctr"/>
            <a:r>
              <a:rPr lang="en-US" dirty="0"/>
              <a:t>My Choice Transition Support Committee Training</a:t>
            </a:r>
          </a:p>
        </p:txBody>
      </p:sp>
      <p:sp>
        <p:nvSpPr>
          <p:cNvPr id="6" name="Slide Number Placeholder 5"/>
          <p:cNvSpPr>
            <a:spLocks noGrp="1"/>
          </p:cNvSpPr>
          <p:nvPr>
            <p:ph type="sldNum" sz="quarter" idx="12"/>
          </p:nvPr>
        </p:nvSpPr>
        <p:spPr/>
        <p:txBody>
          <a:bodyPr/>
          <a:lstStyle/>
          <a:p>
            <a:fld id="{4235A44F-0B46-0144-9406-BEEFAFBECA74}" type="slidenum">
              <a:rPr lang="en-US" smtClean="0"/>
              <a:t>4</a:t>
            </a:fld>
            <a:endParaRPr lang="en-US" dirty="0"/>
          </a:p>
        </p:txBody>
      </p:sp>
      <p:sp>
        <p:nvSpPr>
          <p:cNvPr id="7" name="Text Placeholder 8"/>
          <p:cNvSpPr txBox="1">
            <a:spLocks/>
          </p:cNvSpPr>
          <p:nvPr/>
        </p:nvSpPr>
        <p:spPr>
          <a:xfrm>
            <a:off x="814847" y="1382211"/>
            <a:ext cx="7691199" cy="4890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smtClean="0"/>
          </a:p>
          <a:p>
            <a:endParaRPr lang="en-US" sz="1800" dirty="0" smtClean="0"/>
          </a:p>
          <a:p>
            <a:pPr marL="0" indent="0">
              <a:buNone/>
            </a:pPr>
            <a:endParaRPr lang="en-US" sz="1800" dirty="0" smtClean="0"/>
          </a:p>
          <a:p>
            <a:pPr marL="742950" lvl="1" indent="-285750">
              <a:buFont typeface="Wingdings" panose="05000000000000000000" pitchFamily="2" charset="2"/>
              <a:buChar char="ü"/>
            </a:pPr>
            <a:r>
              <a:rPr lang="en-US" sz="2800" dirty="0" smtClean="0"/>
              <a:t>Renaming the Committee</a:t>
            </a:r>
          </a:p>
          <a:p>
            <a:pPr marL="742950" lvl="1" indent="-285750">
              <a:buFont typeface="Wingdings" panose="05000000000000000000" pitchFamily="2" charset="2"/>
              <a:buChar char="ü"/>
            </a:pPr>
            <a:r>
              <a:rPr lang="en-US" sz="2800" dirty="0" smtClean="0"/>
              <a:t>Separation of the OAAS SRP meeting from the TSC meeting</a:t>
            </a:r>
          </a:p>
          <a:p>
            <a:pPr marL="742950" lvl="1" indent="-285750">
              <a:buFont typeface="Wingdings" panose="05000000000000000000" pitchFamily="2" charset="2"/>
              <a:buChar char="ü"/>
            </a:pPr>
            <a:r>
              <a:rPr lang="en-US" sz="2800" dirty="0" smtClean="0"/>
              <a:t>Revisit structure of the Core and Auxiliary Committee Members to include those with specific and relevant experience related to the My Choice LA Program</a:t>
            </a:r>
          </a:p>
          <a:p>
            <a:pPr marL="0" indent="0">
              <a:buNone/>
            </a:pPr>
            <a:endParaRPr lang="en-US" sz="1800" dirty="0" smtClean="0"/>
          </a:p>
        </p:txBody>
      </p:sp>
      <p:sp>
        <p:nvSpPr>
          <p:cNvPr id="14" name="Title 6">
            <a:extLst>
              <a:ext uri="{FF2B5EF4-FFF2-40B4-BE49-F238E27FC236}">
                <a16:creationId xmlns:a16="http://schemas.microsoft.com/office/drawing/2014/main" id="{4BBA6EDC-0F9B-4443-87ED-5E95B8AA2F2C}"/>
              </a:ext>
            </a:extLst>
          </p:cNvPr>
          <p:cNvSpPr>
            <a:spLocks noGrp="1"/>
          </p:cNvSpPr>
          <p:nvPr>
            <p:ph type="title"/>
          </p:nvPr>
        </p:nvSpPr>
        <p:spPr>
          <a:xfrm>
            <a:off x="838200" y="876582"/>
            <a:ext cx="10515600" cy="1096370"/>
          </a:xfrm>
        </p:spPr>
        <p:txBody>
          <a:bodyPr>
            <a:normAutofit fontScale="90000"/>
          </a:bodyPr>
          <a:lstStyle/>
          <a:p>
            <a:r>
              <a:rPr lang="en-US" b="1" dirty="0" smtClean="0"/>
              <a:t>Changes to the Committee: </a:t>
            </a:r>
            <a:br>
              <a:rPr lang="en-US" b="1" dirty="0" smtClean="0"/>
            </a:br>
            <a:r>
              <a:rPr lang="en-US" b="1" dirty="0" smtClean="0"/>
              <a:t>From My Choice SRP to My Choice TSC</a:t>
            </a:r>
            <a:endParaRPr lang="en-US" b="1" dirty="0"/>
          </a:p>
        </p:txBody>
      </p:sp>
    </p:spTree>
    <p:extLst>
      <p:ext uri="{BB962C8B-B14F-4D97-AF65-F5344CB8AC3E}">
        <p14:creationId xmlns:p14="http://schemas.microsoft.com/office/powerpoint/2010/main" val="336099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3473" y="6438891"/>
            <a:ext cx="1175327" cy="365125"/>
          </a:xfrm>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5</a:t>
            </a:fld>
            <a:endParaRPr lang="en-US" dirty="0"/>
          </a:p>
        </p:txBody>
      </p:sp>
      <p:sp>
        <p:nvSpPr>
          <p:cNvPr id="6" name="Title 5"/>
          <p:cNvSpPr>
            <a:spLocks noGrp="1"/>
          </p:cNvSpPr>
          <p:nvPr>
            <p:ph type="title"/>
          </p:nvPr>
        </p:nvSpPr>
        <p:spPr/>
        <p:txBody>
          <a:bodyPr/>
          <a:lstStyle/>
          <a:p>
            <a:r>
              <a:rPr lang="en-US" b="1" dirty="0" smtClean="0">
                <a:latin typeface="+mn-lt"/>
              </a:rPr>
              <a:t>Who are the TSC members?</a:t>
            </a:r>
            <a:endParaRPr lang="en-US" b="1" dirty="0">
              <a:latin typeface="+mn-lt"/>
            </a:endParaRPr>
          </a:p>
        </p:txBody>
      </p:sp>
      <p:graphicFrame>
        <p:nvGraphicFramePr>
          <p:cNvPr id="7" name="Diagram 6"/>
          <p:cNvGraphicFramePr/>
          <p:nvPr>
            <p:extLst>
              <p:ext uri="{D42A27DB-BD31-4B8C-83A1-F6EECF244321}">
                <p14:modId xmlns:p14="http://schemas.microsoft.com/office/powerpoint/2010/main" val="1039588693"/>
              </p:ext>
            </p:extLst>
          </p:nvPr>
        </p:nvGraphicFramePr>
        <p:xfrm>
          <a:off x="5935443" y="1828800"/>
          <a:ext cx="5561807" cy="3973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a:spLocks noGrp="1"/>
          </p:cNvSpPr>
          <p:nvPr>
            <p:ph sz="half" idx="2"/>
          </p:nvPr>
        </p:nvSpPr>
        <p:spPr>
          <a:xfrm>
            <a:off x="653473" y="2087418"/>
            <a:ext cx="5579926" cy="3906982"/>
          </a:xfrm>
        </p:spPr>
        <p:txBody>
          <a:bodyPr>
            <a:noAutofit/>
          </a:bodyPr>
          <a:lstStyle/>
          <a:p>
            <a:pPr marL="0" indent="0">
              <a:buNone/>
            </a:pPr>
            <a:r>
              <a:rPr lang="en-US" sz="2200" dirty="0" smtClean="0">
                <a:solidFill>
                  <a:schemeClr val="tx1">
                    <a:lumMod val="75000"/>
                  </a:schemeClr>
                </a:solidFill>
              </a:rPr>
              <a:t>Core committee members have expertise in working with individuals who have complex medical, behavioral health and long term care needs. </a:t>
            </a:r>
            <a:endParaRPr lang="en-US" sz="2200" dirty="0">
              <a:solidFill>
                <a:schemeClr val="tx1">
                  <a:lumMod val="75000"/>
                </a:schemeClr>
              </a:solidFill>
            </a:endParaRPr>
          </a:p>
          <a:p>
            <a:pPr marL="0" indent="0">
              <a:buNone/>
            </a:pPr>
            <a:r>
              <a:rPr lang="en-US" sz="2200" dirty="0" smtClean="0">
                <a:solidFill>
                  <a:schemeClr val="tx1">
                    <a:lumMod val="75000"/>
                  </a:schemeClr>
                </a:solidFill>
              </a:rPr>
              <a:t>Core members provide determinations/recommendations in various areas including:</a:t>
            </a:r>
          </a:p>
          <a:p>
            <a:pPr lvl="1"/>
            <a:r>
              <a:rPr lang="en-US" sz="2200" dirty="0" smtClean="0">
                <a:solidFill>
                  <a:schemeClr val="tx1">
                    <a:lumMod val="75000"/>
                  </a:schemeClr>
                </a:solidFill>
              </a:rPr>
              <a:t>Input/guidance on difficult cases</a:t>
            </a:r>
          </a:p>
          <a:p>
            <a:pPr lvl="2"/>
            <a:r>
              <a:rPr lang="en-US" sz="1800" dirty="0" smtClean="0">
                <a:solidFill>
                  <a:schemeClr val="tx1">
                    <a:lumMod val="75000"/>
                  </a:schemeClr>
                </a:solidFill>
              </a:rPr>
              <a:t>Referred to in SharePoint as “Individual Guidance”</a:t>
            </a:r>
          </a:p>
          <a:p>
            <a:pPr lvl="1"/>
            <a:r>
              <a:rPr lang="en-US" sz="2200" dirty="0" smtClean="0">
                <a:solidFill>
                  <a:schemeClr val="tx1">
                    <a:lumMod val="75000"/>
                  </a:schemeClr>
                </a:solidFill>
              </a:rPr>
              <a:t>One-time SHARe exceptions</a:t>
            </a:r>
          </a:p>
        </p:txBody>
      </p:sp>
    </p:spTree>
    <p:extLst>
      <p:ext uri="{BB962C8B-B14F-4D97-AF65-F5344CB8AC3E}">
        <p14:creationId xmlns:p14="http://schemas.microsoft.com/office/powerpoint/2010/main" val="376474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6</a:t>
            </a:fld>
            <a:endParaRPr lang="en-US" dirty="0"/>
          </a:p>
        </p:txBody>
      </p:sp>
      <p:sp>
        <p:nvSpPr>
          <p:cNvPr id="6" name="Title 5"/>
          <p:cNvSpPr>
            <a:spLocks noGrp="1"/>
          </p:cNvSpPr>
          <p:nvPr>
            <p:ph type="title"/>
          </p:nvPr>
        </p:nvSpPr>
        <p:spPr/>
        <p:txBody>
          <a:bodyPr/>
          <a:lstStyle/>
          <a:p>
            <a:r>
              <a:rPr lang="en-US" b="1" dirty="0">
                <a:latin typeface="+mn-lt"/>
              </a:rPr>
              <a:t>Auxiliary Members</a:t>
            </a:r>
          </a:p>
        </p:txBody>
      </p:sp>
      <p:sp>
        <p:nvSpPr>
          <p:cNvPr id="7" name="Title 8"/>
          <p:cNvSpPr txBox="1">
            <a:spLocks/>
          </p:cNvSpPr>
          <p:nvPr/>
        </p:nvSpPr>
        <p:spPr>
          <a:xfrm>
            <a:off x="739878" y="1312087"/>
            <a:ext cx="10953292" cy="4468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457200" indent="-457200">
              <a:buFont typeface="Arial" panose="020B0604020202020204" pitchFamily="34" charset="0"/>
              <a:buChar char="•"/>
            </a:pPr>
            <a:r>
              <a:rPr lang="en-US" sz="2600" dirty="0" smtClean="0">
                <a:solidFill>
                  <a:schemeClr val="tx1"/>
                </a:solidFill>
                <a:latin typeface="+mn-lt"/>
              </a:rPr>
              <a:t>Members </a:t>
            </a:r>
            <a:r>
              <a:rPr lang="en-US" sz="2600" dirty="0">
                <a:solidFill>
                  <a:schemeClr val="tx1"/>
                </a:solidFill>
                <a:latin typeface="+mn-lt"/>
              </a:rPr>
              <a:t>involved in the case </a:t>
            </a:r>
            <a:r>
              <a:rPr lang="en-US" sz="2600" dirty="0" smtClean="0">
                <a:solidFill>
                  <a:schemeClr val="tx1"/>
                </a:solidFill>
                <a:latin typeface="+mn-lt"/>
              </a:rPr>
              <a:t>who provides case </a:t>
            </a:r>
            <a:r>
              <a:rPr lang="en-US" sz="2600" dirty="0">
                <a:solidFill>
                  <a:schemeClr val="tx1"/>
                </a:solidFill>
                <a:latin typeface="+mn-lt"/>
              </a:rPr>
              <a:t>specific recommendations related to their area of expertise</a:t>
            </a:r>
            <a:r>
              <a:rPr lang="en-US" sz="2600" dirty="0" smtClean="0">
                <a:solidFill>
                  <a:schemeClr val="tx1"/>
                </a:solidFill>
                <a:latin typeface="+mn-lt"/>
              </a:rPr>
              <a:t>. </a:t>
            </a:r>
            <a:endParaRPr lang="en-US" sz="2600" dirty="0">
              <a:solidFill>
                <a:schemeClr val="tx1"/>
              </a:solidFill>
              <a:latin typeface="+mn-lt"/>
            </a:endParaRPr>
          </a:p>
          <a:p>
            <a:pPr marL="457200" indent="-457200">
              <a:buFont typeface="Arial" panose="020B0604020202020204" pitchFamily="34" charset="0"/>
              <a:buChar char="•"/>
            </a:pPr>
            <a:endParaRPr lang="en-US" sz="2600" dirty="0" smtClean="0">
              <a:solidFill>
                <a:schemeClr val="tx1"/>
              </a:solidFill>
              <a:latin typeface="+mn-lt"/>
            </a:endParaRPr>
          </a:p>
          <a:p>
            <a:pPr marL="457200" indent="-457200">
              <a:buFont typeface="Arial" panose="020B0604020202020204" pitchFamily="34" charset="0"/>
              <a:buChar char="•"/>
            </a:pPr>
            <a:r>
              <a:rPr lang="en-US" sz="2600" dirty="0" smtClean="0">
                <a:solidFill>
                  <a:schemeClr val="tx1"/>
                </a:solidFill>
                <a:latin typeface="+mn-lt"/>
              </a:rPr>
              <a:t>Members are contacted </a:t>
            </a:r>
            <a:r>
              <a:rPr lang="en-US" sz="2600" dirty="0">
                <a:solidFill>
                  <a:schemeClr val="tx1"/>
                </a:solidFill>
                <a:latin typeface="+mn-lt"/>
              </a:rPr>
              <a:t>to participate </a:t>
            </a:r>
            <a:r>
              <a:rPr lang="en-US" sz="2600" dirty="0" smtClean="0">
                <a:solidFill>
                  <a:schemeClr val="tx1"/>
                </a:solidFill>
                <a:latin typeface="+mn-lt"/>
              </a:rPr>
              <a:t>as </a:t>
            </a:r>
            <a:r>
              <a:rPr lang="en-US" sz="2600" dirty="0">
                <a:solidFill>
                  <a:schemeClr val="tx1"/>
                </a:solidFill>
                <a:latin typeface="+mn-lt"/>
              </a:rPr>
              <a:t>needed. </a:t>
            </a:r>
            <a:endParaRPr lang="en-US" sz="2600" dirty="0" smtClean="0">
              <a:solidFill>
                <a:schemeClr val="tx1"/>
              </a:solidFill>
              <a:latin typeface="+mn-lt"/>
            </a:endParaRPr>
          </a:p>
          <a:p>
            <a:pPr marL="457200" indent="-457200">
              <a:buFont typeface="Arial" panose="020B0604020202020204" pitchFamily="34" charset="0"/>
              <a:buChar char="•"/>
            </a:pPr>
            <a:endParaRPr lang="en-US" sz="2600" dirty="0">
              <a:solidFill>
                <a:schemeClr val="tx1"/>
              </a:solidFill>
              <a:latin typeface="+mn-lt"/>
            </a:endParaRPr>
          </a:p>
          <a:p>
            <a:pPr marL="457200" indent="-457200">
              <a:buFont typeface="Arial" panose="020B0604020202020204" pitchFamily="34" charset="0"/>
              <a:buChar char="•"/>
            </a:pPr>
            <a:r>
              <a:rPr lang="en-US" sz="2600" dirty="0" smtClean="0">
                <a:solidFill>
                  <a:schemeClr val="tx1"/>
                </a:solidFill>
                <a:latin typeface="+mn-lt"/>
              </a:rPr>
              <a:t>Examples are: when </a:t>
            </a:r>
            <a:r>
              <a:rPr lang="en-US" sz="2600" dirty="0">
                <a:solidFill>
                  <a:schemeClr val="tx1"/>
                </a:solidFill>
                <a:latin typeface="+mn-lt"/>
              </a:rPr>
              <a:t>the auxiliary member submits the referral, when a case is on an auxiliary member’s caseload, or when an auxiliary member’s perspective is needed. </a:t>
            </a:r>
            <a:r>
              <a:rPr lang="en-US" sz="2600" dirty="0" smtClean="0">
                <a:solidFill>
                  <a:schemeClr val="tx1"/>
                </a:solidFill>
                <a:latin typeface="+mn-lt"/>
              </a:rPr>
              <a:t> </a:t>
            </a:r>
            <a:endParaRPr lang="en-US" sz="2600" dirty="0">
              <a:solidFill>
                <a:schemeClr val="tx1"/>
              </a:solidFill>
              <a:latin typeface="+mn-lt"/>
            </a:endParaRPr>
          </a:p>
          <a:p>
            <a:r>
              <a:rPr lang="en-US" sz="2800" dirty="0">
                <a:solidFill>
                  <a:schemeClr val="tx1"/>
                </a:solidFill>
              </a:rPr>
              <a:t> </a:t>
            </a:r>
          </a:p>
        </p:txBody>
      </p:sp>
    </p:spTree>
    <p:extLst>
      <p:ext uri="{BB962C8B-B14F-4D97-AF65-F5344CB8AC3E}">
        <p14:creationId xmlns:p14="http://schemas.microsoft.com/office/powerpoint/2010/main" val="388260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7</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4415525"/>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b="1" dirty="0" smtClean="0">
                <a:latin typeface="+mn-lt"/>
              </a:rPr>
              <a:t>Who are the TSC Auxiliary Members?</a:t>
            </a:r>
            <a:endParaRPr lang="en-US" b="1" dirty="0">
              <a:latin typeface="+mn-lt"/>
            </a:endParaRPr>
          </a:p>
        </p:txBody>
      </p:sp>
    </p:spTree>
    <p:extLst>
      <p:ext uri="{BB962C8B-B14F-4D97-AF65-F5344CB8AC3E}">
        <p14:creationId xmlns:p14="http://schemas.microsoft.com/office/powerpoint/2010/main" val="64630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8</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69978518"/>
              </p:ext>
            </p:extLst>
          </p:nvPr>
        </p:nvGraphicFramePr>
        <p:xfrm>
          <a:off x="756972" y="897519"/>
          <a:ext cx="11164191" cy="533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721306" y="3709358"/>
            <a:ext cx="3070186" cy="931653"/>
          </a:xfrm>
          <a:prstGeom prst="rect">
            <a:avLst/>
          </a:prstGeom>
        </p:spPr>
        <p:txBody>
          <a:bodyPr vert="horz" wrap="square" lIns="91440" tIns="45720" rIns="91440" bIns="45720" rtlCol="0" anchor="b">
            <a:normAutofit/>
          </a:bodyPr>
          <a:lstStyle/>
          <a:p>
            <a:pPr algn="l"/>
            <a:r>
              <a:rPr lang="en-US" dirty="0" smtClean="0"/>
              <a:t>*If the Manager denies a referral, the process stops.</a:t>
            </a:r>
          </a:p>
        </p:txBody>
      </p:sp>
      <p:sp>
        <p:nvSpPr>
          <p:cNvPr id="5" name="Rectangle 4"/>
          <p:cNvSpPr/>
          <p:nvPr/>
        </p:nvSpPr>
        <p:spPr>
          <a:xfrm>
            <a:off x="215340" y="1386950"/>
            <a:ext cx="4152123" cy="1569660"/>
          </a:xfrm>
          <a:prstGeom prst="rect">
            <a:avLst/>
          </a:prstGeom>
        </p:spPr>
        <p:txBody>
          <a:bodyPr wrap="square">
            <a:spAutoFit/>
          </a:bodyPr>
          <a:lstStyle/>
          <a:p>
            <a:pPr algn="ctr"/>
            <a:r>
              <a:rPr lang="en-US" sz="3200" b="1" dirty="0">
                <a:solidFill>
                  <a:schemeClr val="tx2">
                    <a:lumMod val="50000"/>
                  </a:schemeClr>
                </a:solidFill>
              </a:rPr>
              <a:t>Referral Types- </a:t>
            </a:r>
            <a:r>
              <a:rPr lang="en-US" sz="3200" b="1" dirty="0" smtClean="0">
                <a:solidFill>
                  <a:schemeClr val="tx2">
                    <a:lumMod val="50000"/>
                  </a:schemeClr>
                </a:solidFill>
              </a:rPr>
              <a:t>Individual Case Review Flow Specifics</a:t>
            </a:r>
            <a:endParaRPr lang="en-US" sz="3200" b="1" dirty="0">
              <a:solidFill>
                <a:schemeClr val="tx2">
                  <a:lumMod val="50000"/>
                </a:schemeClr>
              </a:solidFill>
            </a:endParaRPr>
          </a:p>
        </p:txBody>
      </p:sp>
    </p:spTree>
    <p:extLst>
      <p:ext uri="{BB962C8B-B14F-4D97-AF65-F5344CB8AC3E}">
        <p14:creationId xmlns:p14="http://schemas.microsoft.com/office/powerpoint/2010/main" val="268847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2/26/2026</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9</a:t>
            </a:fld>
            <a:endParaRPr lang="en-US" dirty="0"/>
          </a:p>
        </p:txBody>
      </p:sp>
      <p:sp>
        <p:nvSpPr>
          <p:cNvPr id="5" name="Content Placeholder 4"/>
          <p:cNvSpPr>
            <a:spLocks noGrp="1"/>
          </p:cNvSpPr>
          <p:nvPr>
            <p:ph sz="half" idx="2"/>
          </p:nvPr>
        </p:nvSpPr>
        <p:spPr>
          <a:xfrm>
            <a:off x="838200" y="2197852"/>
            <a:ext cx="10515600" cy="3921147"/>
          </a:xfrm>
        </p:spPr>
        <p:txBody>
          <a:bodyPr>
            <a:normAutofit/>
          </a:bodyPr>
          <a:lstStyle/>
          <a:p>
            <a:r>
              <a:rPr lang="en-US" dirty="0"/>
              <a:t>When barriers to transition cannot be successfully overcome by transition team members working with service providers, the individual, and/or the individual’s informal </a:t>
            </a:r>
            <a:r>
              <a:rPr lang="en-US" dirty="0" smtClean="0"/>
              <a:t>supports</a:t>
            </a:r>
          </a:p>
          <a:p>
            <a:r>
              <a:rPr lang="en-US" dirty="0"/>
              <a:t>When the transition team has exhausted ALL known avenues in regards to overcoming a barrier to transition </a:t>
            </a:r>
          </a:p>
          <a:p>
            <a:r>
              <a:rPr lang="en-US" dirty="0" smtClean="0"/>
              <a:t>When a one-time SHARe exception is needed to support the person in the community AND the OAAS Regional Office is in agreement</a:t>
            </a:r>
            <a:endParaRPr lang="en-US" dirty="0"/>
          </a:p>
          <a:p>
            <a:endParaRPr lang="en-US" dirty="0"/>
          </a:p>
        </p:txBody>
      </p:sp>
      <p:sp>
        <p:nvSpPr>
          <p:cNvPr id="6" name="Title 5"/>
          <p:cNvSpPr>
            <a:spLocks noGrp="1"/>
          </p:cNvSpPr>
          <p:nvPr>
            <p:ph type="title"/>
          </p:nvPr>
        </p:nvSpPr>
        <p:spPr>
          <a:xfrm>
            <a:off x="838200" y="938077"/>
            <a:ext cx="10515600" cy="1097882"/>
          </a:xfrm>
        </p:spPr>
        <p:txBody>
          <a:bodyPr>
            <a:normAutofit fontScale="90000"/>
          </a:bodyPr>
          <a:lstStyle/>
          <a:p>
            <a:r>
              <a:rPr lang="en-US" b="1" dirty="0" smtClean="0">
                <a:latin typeface="+mn-lt"/>
              </a:rPr>
              <a:t>When should the transition team submit a referral to the Committee?</a:t>
            </a:r>
            <a:endParaRPr lang="en-US" b="1" dirty="0">
              <a:latin typeface="+mn-lt"/>
            </a:endParaRPr>
          </a:p>
        </p:txBody>
      </p:sp>
    </p:spTree>
    <p:extLst>
      <p:ext uri="{BB962C8B-B14F-4D97-AF65-F5344CB8AC3E}">
        <p14:creationId xmlns:p14="http://schemas.microsoft.com/office/powerpoint/2010/main" val="236623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6b7a69d-5b81-4d14-8ac7-34b1e8ed2d46">WHKSHTZJ57D5-242761918-3852</_dlc_DocId>
    <_dlc_DocIdUrl xmlns="f6b7a69d-5b81-4d14-8ac7-34b1e8ed2d46">
      <Url>https://intranet.la.gov/ldh/oaas/PPM/_layouts/15/DocIdRedir.aspx?ID=WHKSHTZJ57D5-242761918-3852</Url>
      <Description>WHKSHTZJ57D5-242761918-3852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A7184C8B2E1F249B9B82640D1C0D95D" ma:contentTypeVersion="4" ma:contentTypeDescription="Create a new document." ma:contentTypeScope="" ma:versionID="cbb65813b8d9ad9dbdd50c93bd4e1c3a">
  <xsd:schema xmlns:xsd="http://www.w3.org/2001/XMLSchema" xmlns:xs="http://www.w3.org/2001/XMLSchema" xmlns:p="http://schemas.microsoft.com/office/2006/metadata/properties" xmlns:ns2="f6b7a69d-5b81-4d14-8ac7-34b1e8ed2d46" targetNamespace="http://schemas.microsoft.com/office/2006/metadata/properties" ma:root="true" ma:fieldsID="f4be7af49148bb1c8e91f13e8e2a3ada" ns2:_="">
    <xsd:import namespace="f6b7a69d-5b81-4d14-8ac7-34b1e8ed2d4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7a69d-5b81-4d14-8ac7-34b1e8ed2d46"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93D3E-E26A-4479-BBC8-A7E8E49F5F6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f6b7a69d-5b81-4d14-8ac7-34b1e8ed2d46"/>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B601D8B3-C6EE-4554-984A-82BAFED49528}">
  <ds:schemaRefs>
    <ds:schemaRef ds:uri="http://schemas.microsoft.com/sharepoint/v3/contenttype/forms"/>
  </ds:schemaRefs>
</ds:datastoreItem>
</file>

<file path=customXml/itemProps3.xml><?xml version="1.0" encoding="utf-8"?>
<ds:datastoreItem xmlns:ds="http://schemas.openxmlformats.org/officeDocument/2006/customXml" ds:itemID="{AC04FC6A-9A4A-4DBC-BDFE-E3220AA3FA1C}">
  <ds:schemaRefs>
    <ds:schemaRef ds:uri="http://schemas.microsoft.com/sharepoint/events"/>
  </ds:schemaRefs>
</ds:datastoreItem>
</file>

<file path=customXml/itemProps4.xml><?xml version="1.0" encoding="utf-8"?>
<ds:datastoreItem xmlns:ds="http://schemas.openxmlformats.org/officeDocument/2006/customXml" ds:itemID="{D5C4199E-3F27-428D-BB55-34CD004453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7a69d-5b81-4d14-8ac7-34b1e8ed2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3721</TotalTime>
  <Words>2310</Words>
  <Application>Microsoft Office PowerPoint</Application>
  <PresentationFormat>Widescreen</PresentationFormat>
  <Paragraphs>248</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AAAAAE+Calibri-Italic</vt:lpstr>
      <vt:lpstr>Arial</vt:lpstr>
      <vt:lpstr>Calibri</vt:lpstr>
      <vt:lpstr>Calibri Light</vt:lpstr>
      <vt:lpstr>Wingdings</vt:lpstr>
      <vt:lpstr>Office Theme</vt:lpstr>
      <vt:lpstr>My Choice Transition Support Committee (TSC) Training</vt:lpstr>
      <vt:lpstr>Transition Support Committee</vt:lpstr>
      <vt:lpstr>What is My Choice TSC?</vt:lpstr>
      <vt:lpstr>Changes to the Committee:  From My Choice SRP to My Choice TSC</vt:lpstr>
      <vt:lpstr>Who are the TSC members?</vt:lpstr>
      <vt:lpstr>Auxiliary Members</vt:lpstr>
      <vt:lpstr>Who are the TSC Auxiliary Members?</vt:lpstr>
      <vt:lpstr>PowerPoint Presentation</vt:lpstr>
      <vt:lpstr>When should the transition team submit a referral to the Committee?</vt:lpstr>
      <vt:lpstr>When should the transition team submit a referral to the Committee, continued</vt:lpstr>
      <vt:lpstr>Things to do BEFORE submitting to TSC</vt:lpstr>
      <vt:lpstr>Things to include in a TSC referral</vt:lpstr>
      <vt:lpstr>Things to include in a TSC referral</vt:lpstr>
      <vt:lpstr>Things to include in a TSC referral</vt:lpstr>
      <vt:lpstr>How to Submit a Referral to TSC</vt:lpstr>
      <vt:lpstr>Referral Submitter’s Responsibilities</vt:lpstr>
      <vt:lpstr>Submitter’s Immediate Supervisor or designee responsibilities: </vt:lpstr>
      <vt:lpstr>TSC Members will:</vt:lpstr>
      <vt:lpstr>TSC Chair or designee will:</vt:lpstr>
      <vt:lpstr>TSC Coordinator will:</vt:lpstr>
      <vt:lpstr>Referral Example</vt:lpstr>
      <vt:lpstr>Referral Example</vt:lpstr>
      <vt:lpstr>Referral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Nicola Carter</cp:lastModifiedBy>
  <cp:revision>91</cp:revision>
  <dcterms:created xsi:type="dcterms:W3CDTF">2022-02-17T22:28:37Z</dcterms:created>
  <dcterms:modified xsi:type="dcterms:W3CDTF">2026-02-26T17:56:18Z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0x010100FA7184C8B2E1F249B9B82640D1C0D95D</vt:lpwstr>
  </property>
  <property fmtid="{D5CDD505-2E9C-101B-9397-08002B2CF9AE}" pid="3" name="_dlc_DocIdItemGuid">
    <vt:lpwstr>632b6be4-dda3-41e9-a55a-1e3e152b708c</vt:lpwstr>
  </property>
</Properties>
</file>